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26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0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0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0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75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69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189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Madison’s America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would you believe would have the advantage in a conflict between Britain and the United States?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2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Election of 1808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724297"/>
            <a:ext cx="10406743" cy="43107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Federalists hoped that the unpopular Embargo Act would doom the Democratic Republicans</a:t>
            </a:r>
          </a:p>
          <a:p>
            <a:r>
              <a:rPr lang="en-US" sz="2400" dirty="0" smtClean="0"/>
              <a:t>It did not, </a:t>
            </a:r>
            <a:r>
              <a:rPr lang="en-US" sz="2400" dirty="0" smtClean="0">
                <a:solidFill>
                  <a:srgbClr val="C00000"/>
                </a:solidFill>
              </a:rPr>
              <a:t>Jefferson’s Secretary of State </a:t>
            </a:r>
            <a:r>
              <a:rPr lang="en-US" sz="2400" b="1" u="sng" dirty="0" smtClean="0">
                <a:solidFill>
                  <a:srgbClr val="C00000"/>
                </a:solidFill>
              </a:rPr>
              <a:t>James Madison</a:t>
            </a:r>
            <a:r>
              <a:rPr lang="en-US" sz="2400" dirty="0" smtClean="0">
                <a:solidFill>
                  <a:srgbClr val="C00000"/>
                </a:solidFill>
              </a:rPr>
              <a:t> was elected president</a:t>
            </a:r>
          </a:p>
          <a:p>
            <a:r>
              <a:rPr lang="en-US" sz="2400" dirty="0" smtClean="0"/>
              <a:t>Madison rode Jefferson’s success but was left with a lot of issues to deal with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sheltonstate.edu/Uploads/files/faculty/Chuck%20Boening/us%20history%20maps/Election%20of%201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40" y="3540034"/>
            <a:ext cx="5201286" cy="33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ntpelier.org/sites/default/files/sites/default/files/images/JamesDolley/James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01170"/>
            <a:ext cx="2708365" cy="33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How could James Madison, Jefferson’s most trusted friend, taking over the problems of Jefferson be an awkward situation?</a:t>
            </a:r>
          </a:p>
        </p:txBody>
      </p:sp>
    </p:spTree>
    <p:extLst>
      <p:ext uri="{BB962C8B-B14F-4D97-AF65-F5344CB8AC3E}">
        <p14:creationId xmlns:p14="http://schemas.microsoft.com/office/powerpoint/2010/main" val="30491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War Looms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02674"/>
            <a:ext cx="10485120" cy="42323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Jefferson’s embargo was a failure, Madison adjusts it </a:t>
            </a:r>
          </a:p>
          <a:p>
            <a:pPr lvl="1"/>
            <a:r>
              <a:rPr lang="en-US" sz="2000" dirty="0" smtClean="0"/>
              <a:t>Only embargo on Britain (since France had backed off)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More issues with Britain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Problems with Indians on the frontier (British convincing Native Americans in west to attack American settlers)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Impressment</a:t>
            </a:r>
            <a:r>
              <a:rPr lang="en-US" sz="2000" dirty="0" smtClean="0"/>
              <a:t> (forcing American sailors to serve on British ships) just as much of an issue as before</a:t>
            </a:r>
          </a:p>
          <a:p>
            <a:pPr lvl="1"/>
            <a:r>
              <a:rPr lang="en-US" sz="2000" dirty="0" smtClean="0"/>
              <a:t>Americans desire to acquire land in Canada </a:t>
            </a:r>
            <a:endParaRPr lang="en-US" sz="2000" dirty="0"/>
          </a:p>
        </p:txBody>
      </p:sp>
      <p:pic>
        <p:nvPicPr>
          <p:cNvPr id="5122" name="Picture 2" descr="http://2.bp.blogspot.com/-MW9G5IkVoPk/UwFDRki2xlI/AAAAAAAAIdc/uBo-fpQMlmo/s1600/british+and+native+amer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3" y="4513768"/>
            <a:ext cx="7785463" cy="23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How had the United States previously attempted to solve issues with Britain?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42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Native American Relations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31" y="2116183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Native American leader </a:t>
            </a:r>
            <a:r>
              <a:rPr lang="en-US" sz="2400" b="1" u="sng" dirty="0" smtClean="0">
                <a:solidFill>
                  <a:srgbClr val="C00000"/>
                </a:solidFill>
              </a:rPr>
              <a:t>Tecumseh</a:t>
            </a:r>
            <a:r>
              <a:rPr lang="en-US" sz="2400" dirty="0" smtClean="0">
                <a:solidFill>
                  <a:srgbClr val="C00000"/>
                </a:solidFill>
              </a:rPr>
              <a:t> wanted to unite and strengthen tribes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of </a:t>
            </a:r>
            <a:r>
              <a:rPr lang="en-US" sz="2400" dirty="0" smtClean="0">
                <a:solidFill>
                  <a:srgbClr val="C00000"/>
                </a:solidFill>
              </a:rPr>
              <a:t>the Midwest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Goal: Stop expansion of whites westward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was less of a threat</a:t>
            </a:r>
          </a:p>
          <a:p>
            <a:r>
              <a:rPr lang="en-US" sz="2400" dirty="0" smtClean="0"/>
              <a:t>Tecumseh </a:t>
            </a:r>
            <a:r>
              <a:rPr lang="en-US" sz="2400" dirty="0" smtClean="0">
                <a:solidFill>
                  <a:srgbClr val="C00000"/>
                </a:solidFill>
              </a:rPr>
              <a:t>meets with </a:t>
            </a:r>
            <a:r>
              <a:rPr lang="en-US" sz="2400" b="1" u="sng" dirty="0" smtClean="0">
                <a:solidFill>
                  <a:srgbClr val="C00000"/>
                </a:solidFill>
              </a:rPr>
              <a:t>Gov. William Henry Harrison </a:t>
            </a:r>
            <a:r>
              <a:rPr lang="en-US" sz="2400" dirty="0" smtClean="0"/>
              <a:t>of Indiana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Harrison threatened by Tecumseh’s friendship with Britain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Tecumseh declared if expansion did not stop, there would be war</a:t>
            </a:r>
          </a:p>
        </p:txBody>
      </p:sp>
      <p:pic>
        <p:nvPicPr>
          <p:cNvPr id="4098" name="Picture 2" descr="http://upload.wikimedia.org/wikipedia/commons/7/7c/Tecumseh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33" y="3898340"/>
            <a:ext cx="2230167" cy="29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4/42/Rembrandt_Peale_-_William_Henry_Harrison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33" y="0"/>
            <a:ext cx="2230167" cy="2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How does Tecumseh pose a different threat to white settlers than other Native American leaders?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Battle of Tippecanoe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802674"/>
            <a:ext cx="10458994" cy="42323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Harrison ambushed the Natives at Tippecanoe and defeated Tecumseh</a:t>
            </a:r>
          </a:p>
          <a:p>
            <a:r>
              <a:rPr lang="en-US" sz="2400" dirty="0" smtClean="0"/>
              <a:t>Effects: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American victory makes Tecumseh join with British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Increased tensions between America and Britain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media-1.web.britannica.com/eb-media/94/151794-004-02A304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5" y="3695768"/>
            <a:ext cx="4552950" cy="31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88" y="3430756"/>
            <a:ext cx="5971902" cy="34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“Mr. Madison’s War”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724297"/>
            <a:ext cx="10249989" cy="40611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tensions grew, Madison determined that war with Britain was inevitable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Strongest support for war came from young Republican members of Congress- the </a:t>
            </a:r>
            <a:r>
              <a:rPr lang="en-US" sz="2400" b="1" u="sng" dirty="0" smtClean="0">
                <a:solidFill>
                  <a:srgbClr val="C00000"/>
                </a:solidFill>
              </a:rPr>
              <a:t>War Hawks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People who support increased military spending and involvement- goal: expand the country</a:t>
            </a:r>
          </a:p>
          <a:p>
            <a:pPr lvl="1"/>
            <a:r>
              <a:rPr lang="en-US" sz="2000" dirty="0" smtClean="0"/>
              <a:t>Major war hawks: </a:t>
            </a:r>
            <a:r>
              <a:rPr lang="en-US" sz="2000" b="1" u="sng" dirty="0" smtClean="0">
                <a:solidFill>
                  <a:srgbClr val="C00000"/>
                </a:solidFill>
              </a:rPr>
              <a:t>Henry Clay </a:t>
            </a:r>
            <a:r>
              <a:rPr lang="en-US" sz="2000" dirty="0" smtClean="0">
                <a:solidFill>
                  <a:srgbClr val="C00000"/>
                </a:solidFill>
              </a:rPr>
              <a:t>(West) and </a:t>
            </a:r>
            <a:r>
              <a:rPr lang="en-US" sz="2000" b="1" u="sng" dirty="0" smtClean="0">
                <a:solidFill>
                  <a:srgbClr val="C00000"/>
                </a:solidFill>
              </a:rPr>
              <a:t>John C. Calhoun</a:t>
            </a:r>
            <a:r>
              <a:rPr lang="en-US" sz="2000" dirty="0" smtClean="0">
                <a:solidFill>
                  <a:srgbClr val="C00000"/>
                </a:solidFill>
              </a:rPr>
              <a:t> (South)</a:t>
            </a:r>
          </a:p>
        </p:txBody>
      </p:sp>
      <p:pic>
        <p:nvPicPr>
          <p:cNvPr id="2050" name="Picture 2" descr="http://upload.wikimedia.org/wikipedia/commons/9/92/Henry_C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3822435"/>
            <a:ext cx="2596424" cy="30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7/77/JCCalhoun-1822.jpg/200px-JCCalhoun-1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94" y="3819525"/>
            <a:ext cx="2555966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fineartamerica.com/images-medium-large/1-james-madison-1751-1836-us-president-evere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10" y="4258493"/>
            <a:ext cx="1579400" cy="21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</TotalTime>
  <Words>334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Garamond</vt:lpstr>
      <vt:lpstr>Savon</vt:lpstr>
      <vt:lpstr>Madison’s America</vt:lpstr>
      <vt:lpstr>Election of 1808</vt:lpstr>
      <vt:lpstr>Discussion </vt:lpstr>
      <vt:lpstr>War Looms</vt:lpstr>
      <vt:lpstr>Discussion </vt:lpstr>
      <vt:lpstr>Native American Relations</vt:lpstr>
      <vt:lpstr>Discussion</vt:lpstr>
      <vt:lpstr>Battle of Tippecanoe</vt:lpstr>
      <vt:lpstr>“Mr. Madison’s War”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Madison’s America</dc:title>
  <dc:creator>admin</dc:creator>
  <cp:lastModifiedBy>admin</cp:lastModifiedBy>
  <cp:revision>2</cp:revision>
  <dcterms:created xsi:type="dcterms:W3CDTF">2018-11-26T04:00:45Z</dcterms:created>
  <dcterms:modified xsi:type="dcterms:W3CDTF">2018-11-26T04:09:21Z</dcterms:modified>
</cp:coreProperties>
</file>