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A417C-2771-4FDB-AFB3-54AE8C7F571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92AC9-9F63-4712-9955-8D1565B7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8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61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8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1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6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16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54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4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0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9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8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2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6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</a:t>
            </a:r>
            <a:r>
              <a:rPr lang="en-US" dirty="0" smtClean="0"/>
              <a:t>Quiz-10/24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555789"/>
            <a:ext cx="10018713" cy="312420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 smtClean="0"/>
              <a:t>1. A person who believes the Constitution 	should be stretched from time to time for 	the best interest of the country has a…?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a. Loose Interpretation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b. Strict Interpretation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2. A person who believes the Constitution 	should be followed exactly as it is written 	with no exceptions has a…?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a. Loose Interpretation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b. Strict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06693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Washington’s Challenges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Issues at Home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6805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Backcountry farmers</a:t>
            </a:r>
          </a:p>
          <a:p>
            <a:pPr lvl="1"/>
            <a:r>
              <a:rPr lang="en-US" dirty="0" smtClean="0"/>
              <a:t>Very independent and do not want government in their lives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Whiskey used as currency for many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Government (Hamilton) taxed Whiskey</a:t>
            </a:r>
          </a:p>
          <a:p>
            <a:pPr lvl="1"/>
            <a:r>
              <a:rPr lang="en-US" dirty="0" smtClean="0"/>
              <a:t>Farmers not too happy at all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Whiskey Rebellion</a:t>
            </a:r>
            <a:r>
              <a:rPr lang="en-US" dirty="0" smtClean="0">
                <a:solidFill>
                  <a:srgbClr val="C00000"/>
                </a:solidFill>
              </a:rPr>
              <a:t>: Farmers rebelled against government because of taxes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Washington used this as a way to show government ability to enforce laws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pabook.libraries.psu.edu/palitmap/WashingtonWhiskeyRebel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385" y="111211"/>
            <a:ext cx="3400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8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Issues with other countries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0"/>
            <a:ext cx="10018713" cy="312420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France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Going through Revolution… not pretty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Jefferson supports French Revolution and wants US to help them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Washington and Hamilton do not</a:t>
            </a:r>
          </a:p>
          <a:p>
            <a:pPr lvl="1"/>
            <a:r>
              <a:rPr lang="en-US" dirty="0" smtClean="0"/>
              <a:t>France declares war on Britain expects US to help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Washington says US will keep </a:t>
            </a:r>
            <a:r>
              <a:rPr lang="en-US" b="1" u="sng" dirty="0" smtClean="0">
                <a:solidFill>
                  <a:srgbClr val="C00000"/>
                </a:solidFill>
              </a:rPr>
              <a:t>neutrality</a:t>
            </a:r>
            <a:r>
              <a:rPr lang="en-US" dirty="0" smtClean="0">
                <a:solidFill>
                  <a:srgbClr val="C00000"/>
                </a:solidFill>
              </a:rPr>
              <a:t> (not getting involved)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media.npr.org/assets/img/2012/07/13/marieantoinetteexecute-a8b7aa02f3a17f0904724853bbfc83dc2b9c738a-s6-c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514" y="3361039"/>
            <a:ext cx="3480486" cy="33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5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Discussion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What were some of the issues at home during Washington’s presidency? </a:t>
            </a:r>
          </a:p>
          <a:p>
            <a:pPr marL="624078" indent="-51435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 What was going on in France? How would this impact the United States?</a:t>
            </a:r>
          </a:p>
          <a:p>
            <a:pPr marL="624078" indent="-51435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 How could Washington’s neutrality translate into the United States’ relations with other countries?</a:t>
            </a:r>
          </a:p>
          <a:p>
            <a:pPr marL="624078" indent="-514350">
              <a:buAutoNum type="arabicPeriod"/>
            </a:pP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8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other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40671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Britain</a:t>
            </a:r>
          </a:p>
          <a:p>
            <a:pPr lvl="1"/>
            <a:r>
              <a:rPr lang="en-US" dirty="0" smtClean="0"/>
              <a:t>They are still America’s top trade partner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Britain was disrupting American affairs</a:t>
            </a:r>
          </a:p>
          <a:p>
            <a:pPr lvl="2"/>
            <a:r>
              <a:rPr lang="en-US" dirty="0" smtClean="0"/>
              <a:t>Still in the west provoking Native American attacks</a:t>
            </a:r>
          </a:p>
          <a:p>
            <a:pPr lvl="2"/>
            <a:r>
              <a:rPr lang="en-US" dirty="0" smtClean="0"/>
              <a:t>Hijacking US trade ships and capturing sailors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Jay’s Treaty:</a:t>
            </a:r>
            <a:r>
              <a:rPr lang="en-US" dirty="0" smtClean="0">
                <a:solidFill>
                  <a:srgbClr val="C00000"/>
                </a:solidFill>
              </a:rPr>
              <a:t> treaty with Britain to avoid war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U</a:t>
            </a:r>
            <a:r>
              <a:rPr lang="en-US" dirty="0" smtClean="0">
                <a:solidFill>
                  <a:srgbClr val="C00000"/>
                </a:solidFill>
              </a:rPr>
              <a:t>psetting to Americans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Did not address all the problems with Britain</a:t>
            </a:r>
          </a:p>
          <a:p>
            <a:pPr marL="393192" lvl="1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4100" name="Picture 4" descr="http://lcweb2.loc.gov/service/pnp/cph/3b40000/3b42000/3b42400/3b42488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697" y="2273204"/>
            <a:ext cx="3157806" cy="399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0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other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09" y="1863810"/>
            <a:ext cx="6492239" cy="31242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Spain</a:t>
            </a:r>
          </a:p>
          <a:p>
            <a:pPr lvl="1"/>
            <a:r>
              <a:rPr lang="en-US" dirty="0" smtClean="0"/>
              <a:t>Control land on other side of Mississippi river</a:t>
            </a:r>
          </a:p>
          <a:p>
            <a:pPr lvl="1"/>
            <a:r>
              <a:rPr lang="en-US" dirty="0" smtClean="0"/>
              <a:t>Have stopped US from using Mississippi river to transport and trade goods</a:t>
            </a:r>
          </a:p>
          <a:p>
            <a:pPr lvl="1"/>
            <a:r>
              <a:rPr lang="en-US" dirty="0" smtClean="0"/>
              <a:t>Both sides want to prevent any problems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Pinckney’s Treaty</a:t>
            </a:r>
            <a:r>
              <a:rPr lang="en-US" dirty="0" smtClean="0">
                <a:solidFill>
                  <a:srgbClr val="C00000"/>
                </a:solidFill>
              </a:rPr>
              <a:t>: Allowed US to use the Mississippi river and New Orleans to trade goods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614" y="2043520"/>
            <a:ext cx="41338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Washington’s Farewell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375" y="55245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Washington’s Farewell Address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Addresses his biggest concerns for the nation’s future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Political Parties= dividing the nation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Foreign Alliances= dangerous </a:t>
            </a:r>
          </a:p>
        </p:txBody>
      </p:sp>
      <p:sp>
        <p:nvSpPr>
          <p:cNvPr id="4" name="AutoShape 2" descr="data:image/jpeg;base64,/9j/4AAQSkZJRgABAQAAAQABAAD/2wCEAAkGBhQSERUSExQWFRUVFxgYFxcYGBUVFhUXFRcWFRgUFBcYHSYeGBwjGRQUHy8gIycpLCwtFh8xNTAqNSYrLCkBCQoKDgwOGg8PGikkHSQpLCwpLCwsKSksKSwsLCkpLCwsKSwsLCwpLCwpKSksLCkpLCwsKSksLCwsKSwsKSksLP/AABEIALcBEwMBIgACEQEDEQH/xAAbAAACAgMBAAAAAAAAAAAAAAAEBQMGAAECB//EAEwQAAIBAgQDBAYFCAgFAgcAAAECEQADBBIhMQVBUQYTImEycYGRobEUI0LB0QdSYoKS0+HwFTNTcsLD0vEWJEOTsoOjFyU0Y3OElP/EABkBAAMBAQEAAAAAAAAAAAAAAAECAwAEBf/EACERAAICAgMBAQEBAQAAAAAAAAABAhESIQMxQVEicRMy/9oADAMBAAIRAxEAPwAcWM0GJA19wExp91GcN4lkIQxlMbbLId2uExtooIHIAjUGWHAcOtywQd8243BgQf56Ut4lgTabKdjMEaKdNWgdNyvISRIkDz6p0dtasP4zhM9v4zv4WhW230yNp+aPapW2tyxK5jkMPurEAAkdSIIHn3Zo7heJ17q6YBOjHRQGKoAo/NPiM7DfYmMwMi9ctZcuhJOubMoE5umpfT1VSKFYFwu+bdzdQDuqZzvACy0gkE5t9186t/DuJ6ZGjw7EGQVMEQea6yD0K1VcXhykAFl1OUK2XK4jMCeg9IHofKp8BidBAkrsq6xbmAug1IInbZ1/NNPddASLlhMUquV5OMw8mEAx6xH7NMgQRoBVRGLBibVw/qNpykdKmw3FnUkKt2OQNt2I9szHrmlzfoziWa5hc1TrggAKr9ntA86pc9mHvMRUz9pH/s7/AP8AzXB/ip8hGiw/QwKl7oQKrjdo2+0l4f8A67/6q3b7WR/073tsXB99bMWiznDCh3wYpA/a0tp3WIHUiw/wJNRr2gsj0rWInnNlp111MzSOdmLE2EA6VE1lQdqquL7WhZbM1q2SQgayXOgWSx+zLEwD0PSpLvHsz939IXMIE9ypQSARLZso3G9a2GyyZQeVcthdNBFVW12hBVm7/RQT4sPaUGDByTcGY+Qof+nwVLd+BqBBw1nNrzC5ySOp2FLkay0PhRzoa9ZI5VW7vGVGWb4OaTC4e2WEGCHAfwnoDE0Nd4hbz5e/zaAkizaKgHqwuwI59OdI2zFiGF1qK/aERSS1j7ZJ+tGk+LurAUx+a3ew22kb8qgv8Yt5Se8IAE/1FoMZMQoN2WPkKQYdKix50JjIpLh8eLhhO8ueXcgH3IWmurocGRauqevdMJ6zIrbCFi0Kk7oUvGMZfsXJ/uH361v+lG/s7v7C/wCqhbAw25arjuZoY8WPO3c/ZA++tf0r/wDbufsqPvplYGF9xXdq1QR46B/039uX8a4/4hAPoN70/GqpiOIz7mtlgPESAvVjA+O9LD2hB0W14jzd1geZj+FJsZxUEguxunXqqJlA2XQncdOepodmoc3eN7m0uaN7lzRFHkJED1xPnSPHcVGrMTefKGBYlLRzEAKsQTuTACjwnWhMSt18hcMvhYAkZEOaZgEBfRbL4ZOxmaOwnA21LDKDvM2xA55R42ExvlFN/TfwrnEeKXu8bKQo08OW1AMCY30mY1rVOr1qyrEG6QRyC21A9hUke01qtcQ7L1wC6sd2D4gS07cgCI6QNfV7ac3sKtwZGG+vQ6bMp8jz5VWeDq1srmXdmGYbSV2J3B12ppZ4wudkeQoMo8mVMbE7qQdjtyI3kSSLRYvx3CzYaG9E6ow8paJ5RqSPaNJAhEubYzEPaZYAJIuW17oZT1fQRpJHh3yzcwi3V7u8JmII0zHdYI9BwdQQY5jmKQY/g5tOFPiXdG5EAgxl2UgxIEDUEaGEaIsqQLjMP3tsOhHISZgiCUeQDrEHzDGgW4FcIjOII1EyCPbb8zt1p4+HzJmDHNIBOmvKWGgJ03059SKHNt5jP7wn+uhtDKmhcnZklckoVBmDl9IjLM91O3KakbswxIOZZWAvomANR/0gD7RTS3hn53V/ZU/5lTIryIuIf1Y/x1rZqFuH7F3WY3AVzNmmTbPpb6GyVG/IaVPZ/J5eCFPDlOWfFbzeHbxGxmHnB151YMLfvIBF2wv95J/zRRqYzEf22G9lt/3tUIyZVv8A4f3iAPDCzAm0BrEzFgE7c5iik7EYnNmzrOn2lgRoPALOX4a1Zxi7/wCfZPqtv+8qVMVe5tb9lt/9dKLZVk7C3wpUOBOhOeTvOhNqV9kVj9hsSQB3gygyB3nMiDJ7vMR5Exzq1jGXetv9h/8AXXQxV3n3f7L/AOqgzWUfEdgMQxUuVbKIHiCwNOYtSdudWbD9iLZRc5OaBmCrZCzGsfVzHr1pl9MuH8yfU/40M1gTqZPncuj4BwBWgrA2wa52Ktfpn/tfu6hHY2z0PtFo/wCXRrYNTyX/ALr/AL2oWwabeH2X7v3XaWUfjMpAY7GWhzb2LZ/d1Bf7JWerfs2f3VMHwKjm3/ev/vaHfBKepP8A+a8f82pXWrKJoU3eytnq49ln93VZ7Q8FC3Ldu2fSncW9xlA2UfnGrrc4ckbf+7e/eUg4zhwt6yVgGW1LO4jw9WPzFawrbFFvsJdjVlk/pDY7x9WYrT9h7gWC6EaEgkHVZjXuJG/I686szY9/zrf7LfvKCv45/wA9P2D+8p2wiD/hgwASsLMCRAzbx9UDyqP/AIcfNmzAtpB0kRtBy8vVTZ71z89f2R99yuM9z+0X9hT8rlTt2Zir/hppJzAEzJESZ3nw1yezJAIzAAxIkAGJj7HKaZ3O8/tFH/pj/VULNc/tAfUi/jVKEsX3OzkwCwIGw5Cd48NaPZzXMSJEQZMiNoMCIoy9ccIzZ5ygn0V5a9a3av3FxCWnGbxJ4QubvFuggQN/S00105UegpNgacDgyGgmZYFgddyTvrWcLwNo3gD4ghgkqxQkSe7LFokw242BiaLHDbiXL+H+sDj/AOnWRnOdz3eYQdCI0YrA1O2pnG+zD4azgrb3lOZsrhAQS91mLFLg9JVW6yz5zpQVsLS6HvHOPZ0w910VLZLgELHiCQFA3AAB8Q01A05163imvLcazZe5csX0cFU8eU5CQCBLQJ8Mnrl5mftzxnvLOFxFqw1u3la0iNGYFXtsUAUn+zI8wD5imXYTGXsNYvpctm0jsxsu4y+JtBCkyY02B2p33T6FWlZU+M9lr2Ivve8K5zMMBm0AEt5mJ9tZRnaPhbYjFXby3MQgdpyotzKNACR6O5E7Desqf5+jZv4WlFVbYB5jXzjrHqFLsRw8GWX0TymfXB50cuJIQNE7jpz/AI1y1tSuZdM0gj9ILmB9cKw91UjEoB8I40bX1beK3tHNf7vUfon2Qac8SxIuC0Q2YQ2UzJI8O866Rz169SkUK9zImwABJkHN01pngeH5UcOMhKlhqT4lbSJOoIifZ7GUaEkrVA90EDQka8jFDveb85veaJxDbULfNUtUcqTR0mJbfM3vNE4bGGdWPvpbbfU1q4Y1qMmUVltwnFCdCzftMPvpmuLbkze81RMPitd6fYHiEwCa5puXjGUSyWsW3Nm99dm5PNv2mpamKnaphc1rllzS+lFBB6R5+81J3Q/kmg+8o222grR5ZP0Eo0cdyBr+NEkR/PkKGvXYqd7sfz5Ci5utipbI2JqNkNEptXF1dKnTHF72jWu7FSNJJrh96jvsekC3mG1Vnjg+vscpzz7051Zr1vnVV42s4iyemb5p+FU45O9i1RPduGYzt+0340I7GZk+1mP31NdoYUFOVlMUauNI/ifxoJ1PU+80Q9yhHvCa6It/STOLqwNz7z+NDG6TzPvNS3nmoAfMDzOw8zVk2IT4DCC7cCPcZUhjcMk5UVSzGPUKtuHwuEsYhb1t1Pd2cwNy4cgRWRFaW1Jh2gidtpigMNwHukK3AWN4ZTlhVK6HIHeNzlkqDMRWsLZE50tKpc6OArXGL2e/Ui5cmDsNANhVVIPhOt66+NOKA7uybbLmbLbz50VgADqYbIdAYIbc1Hi+CriTbu3czd0oAZYsochBzNcbU+JZmOevSjuG4tUV7lwyStsruWMpmaC5mATqTAHM0pu4q9ibgtWtYYmB6I1LTPOCfSOmmk70LYUOcNxEMAveMiqIHd23MCNCLjgx6wBNSYW/YzhkKs86sWzuY/SbWlL8Ds2VJuOC7HxsGK85iQZ3jegMdi7A2uuTH2srjlsSI6c6OwBWPxTd42+/nWVU8VxUZzudehHwEispaDiehd2DYYxsxA9y/jSvAPq46kH1eiP8RpngrwOGIP5zfJaTYQQW9nzmutFGa4dH0llmPFp7p+dP+OXYa2P0D81qs8Puf8wSeVwe7SmvabERdt/3G+a/hRFZBirmg9f40O9wUNir2oE0NdfzoeEGFXHjWozcoMXSTFcvdI51NoNk7OZmj8NjIApP3mlaW7rUJIcuuB4htNOkuaaV5/h8adPnT/h/FSNCZrj5OP1DqRarZ5GjLb0pw9yRINFIxqUdDSDLuomp7qySKBa9pFTXsQASOZ0ppdbJx7DUgChrt/eoDip0mhLmI3rKd6Q+NHdzEwKFuY40O+L3pbi8bWxBdMZXcX51WuIXpxFv9b/DRH0znSrF3Jup7fup1D0Ge6Gdw0JducqlidTQOIuxWUAuVHN54FL7l3zru/emgSZNWjGhHIINyaguAt4RudB6zp99aNwZa7wnGHt+FAgJMZsil9TPpHTqNudVigdnrGNKSma4MyDZR3jArl6Axt5b0hxnHbFsQsSsLJIYrlTux4FJacsiCVG+tQt2Vzf198uNPDMr4eg0A/ZrLfD8Op8Klo3Jlvlp8KNpDUKMTje+ZgqvckLAJVJOkZtCxA19EgAgQOdE2MHiyCiAWUIEhRl16kucx5+qetP8LfIBW2iKPOFEeYUfdQ2N4kts/WYi1aEbSoPSRnMnb82jb8RhLd7MMDNx5kQYJMgcidDGgqRuGYe2ZJExzMfLWosd2kwf2rty8f0Q5HwCqaEwHHrV5yljDkEAsWfIuggbDMSZZRvzp1GXphfjL9nO2g36H7xWVJjCc7aDf+dyDWVOxtlp4dcmyRP2m091BteEkDkwqHhOP+qI8z934UGcQAznXcV1JBsm4awN1j+n8jRPaV5a2dvCR8VpZwu+CfWSZ9s1Nx/FAPZB2CMT7D/CmoDehbfvaiujcJ3p/cx1q/hHXu7YyKfHkUZDuCrIJkc+W++1VU4mg9COPpJ3sVEzmort2aguuR86kCghXbaDXbhunxH4121xYDFtOZmINY1+x+cD/wCow+RoDKBLYduhplYxevSltm7b5Ea7fWNqem+pmtvc1y8oGkk8yefsqbVgcaLhw3im2ulWdMSMleXrfI1plgOKldz7JNcs1RlvTLy+JEgCKmu3NQf52qr2cZmINM72LA51HtDJUyS/j9TQB4oDpS3HcUiYpSvEtaMYNDuSH9zGabxS+9ieVA3OIjag72PFXWyQz+kUPiLk3E8p+6l4xoJ3qPE4sF0A6H/DVlHRLqQ5xGOIFLLmKJoXEYmKGbFaUUkg7YwuvpQDNUS4vlEj11AbgG7hfW0TTJFVFBhJ00+I/GpeH4FrtxLSjVyQCdgIJJPqAJjyoEYhI/rF/wC7/CicPEyjgldZV9vPTY1saGSL3juNhLblUUFQYzNMlcsgiJ1zdeVU/HdsMWSQHRB+goHxbMatXHLKfQEEDUB9dTmMEmTqSTXnGIfWjExbuz2O79RaY3HxDOcxLHL3cgzmJhQBPLeNDND9rbYS4tt1gqGbMMpnNEARtGX3moPyd3ZxwHI27g/8T91M/wAoQm8rfo/w+6jVMBTbgHWswmMa02e2xVgDqNDHMerSubhkkUOTqR5GrIm2ek/QQdcgMgGSCSZEyTmrKLw93wLp9kfIVlcbbstRUuG4ghd+tNOz2DF+4wd8igiTEnWYUcuR1qrpiYUVJg+Mm0ZlssqWCsFZgDOUMQY9cfOvRiidr0uPHOD28Iyi3d7ySQwJXOh0bUKBpBHvHWqp2o4mDdVR9lNfLMdP/E084/xdnW1c1Np1NxWOgYmAwK/ZddiJPKCRVE4xezXWaeQHuH8TW9DJrwaYHjzd09kkRGa20AsIMvbDbhWXMY6qB9o0/wANw6y9glmuC7lkMuqA7hSANusnaTyqhWuVWKwn/LZpjOzJpHowst5nXL7aWbGgrYy4m9n6MjWkK3Myy2fMHUypBUnQgwdAPbQfGMKLaIwuByxhlClcmkjU7g6+6ld1ibeQnVGBA5EFWHw0j1muxiM1ka+gYI5AH0GH6xuA9CR1qVDyonGq+2oHsjyrYfQVwz+2pyVD8e0Nn4PdS3aum0yozJlYqQpJYHQxzFbxl764+z5CmuM4s97CIGk5biqcuYKoDKw8mHoLO4JAiCsgcUu2yilUAOb0/FLQMpU65dwOUj20dITli/ezPptEJiZ1pKzx6qJtYioTiSS0PbHEcoo/GcRnc9PlVYN2a3i8aVMUsYbMxxaYNetqwlCwzRA03Op0BgHemHa98KptLasizdIkjMoOUHL4lSQSdCDM/IoeC2L2IuqltSSZObKWUQCRm6AkAbjeie3SrZuoYPguZe9eJvG4p9BQIRQUnSSAykk5q6IpdCqKp/QK5Q74csVUECSBJ2AOkmPXU/B8ShxCJcXMC0MpYrOkgZlkjlt6tKM4liA+O7rC2srHJlQMdHC5nyuw2EGGiPLqqghkn70cdpeBW8ILRS+bueZ8JVRlJVvMEEbGq9fvgZTMb1YfygWAot3Dcz3TcKMQSLagDW0hbxOQTJIgeUxO+xmPS2l0lVYwAcynMFjUL0nMI65TTJ0rD/nlKoiHB4W/fzG3ba4F9IqAYkEidfI+6uMEhvMETVjIjbbXWdqYcEwzXXvpbSCpJYGba24gfWGQqKrBicx586RdmbHeXxbUC4WLwPCA8BjClio8QBA1G9Mk3ehpQUUtheI4ddF1ra23d01YIrOQOpCgkCdKVXjmiOlWzgtu/bvYoKjs6BQ4tFxAOYi2ShEgMbUt0UidzSXslhVfFFbwmM5K+AS2wEMrLGZhuK3QYx0B4Xhtxw3d22fLqYBMeujODtGYdQPvp3wXtF3Fm9atuf6w6DKO8YEAHaQMg6/ZO1R9isXa+k3LrKCIdsjE6wQTBUEk6mkcnspiWHjHFrP0dbXeL3mQQs/oiJ6VQyhZgo1JMAcyToBHtFWXtIlt8CjLbQXM7tmUNmbxNmzkwCoBAHmp01NIeCcRItsgADO6jMQAw2CgMfR1M8utaHTaFlHaTLPcw1rh98Palyi+ImRnDAE6fZkajSR76Z9ruGtiC7r6NtVLHn4icoA5k5WqncexaOsgDPJzXAW1BkZV2kak7Eny2PXBe0pCd20s/oo5JzST4QRMHR21baOUU1WrA+OnQtvWmDERMAk+QGkn3j30RgezeIvMipbP1oJUsQqwBqxJ2Go5c6i4nmFw5GNxQILAEDN9oJzZQdASBMbUfheKKxtk5mEFcvjYT4TlAnT0Y0gba1VtpEowTdNh2K7crYY2XRs1uEbLlZZUAGDIkaVlVDjmFT6Rcz3ELZtYzsATyldDG2nTnWUn+aY1L6WHA9m7uInuyqg6AsSJjUxANIcbYe1de0+jI2VvWOnUEQZ86tPZvijLqCBA8Mgyx3OUyBO8DnykwDXO0mLS5iXuWzKmPFmLZjEliW9eX9X2V1QZOcKVjbiPGP8A5ZhrYHiW62uoAyG6JI80dB+rVev3M503MabmelGYh/8Al7adGzH9afuNa4UFt30uN6KmfbBA+JpUBpmrnBb6IXey6qBMkdNzG+grnBJcdSVVmRN4BaJ2kDXlVnw3GWN4MJKhhLRKywMBjtrG3OIpZg+zbZe9R0QSwWZzMo0nIAYHkeo30pJb0VgmtjW0bLYNSbaZgwIuAnNKugZSuXWcwG+xPSg+I4pO+CwiIy/WKNc8NowJAg6ASOlDNadLeS6hGe6rG5PhCKBC5ZkHNrJEwInlRy4q08KUUgzAkBjA3DaQdtZpGqK5W6om7a4CxY7oWVImQ3jVg3gU5gvpDVo16HyrvFdnsOmBS8LzG82Utrb7pMxUZCPTnxbg/ZOlcdrXR8Pg8U5bM5yXsui5wGzPl2DFkM5QPRmNRSPjvHQLSYZPQyq2XTRpJ0Op31OonSdhSVegqWLteHodv6FZtfRu8YW74R2uO1uPqyhbu9JSV5noPKlnE+EYT6WLdvvLVrIzlc6MWdZUFczmMyiYJG67aiqdieJXHwqXHJZ0uHK/2kTKIAZYgB4IBnXaOdl7XXO5XB40atdRO9UTkbNbFwlV2XNnuAqNDBiN6aqpInKSbbZDwzhFm4mKZrrAWSe7gI2YeMgvLDQ5ANObCo+z/DVvq7O5QLEFVzyxjluB4hr51Lbe0lphZK5LudXLO3izIQjloLLlZgdBtmBmTUVnA4fDmF4hh7qOpRh3d0ODpldJBWQwG7LpO/JEs0accWkRcLRWuqlwlVhiSIkBQW0zEDlz5TS7ivElUsfMgdTBjlNPOJcGtWMKbtjEG7eKjKCmsMDmUqrGCVnfaJ6V5+2Hdnh5BBgzuI0o8cUyfJpUWbs5+Ui/g0uZFUs4VFzZsqwWZnKg+IwygCRzpLxvtdicW4a/dL5TKrAW2pGxVFgT571bOwf5P7eMsYh7rFfEqWoIBDLJNzXfXwxtqeghB2k7BX8LmaVuIvpFSA6cvHbJketcw1EE1RS4sq9J1Lsh7J8WUY2218sUZiDlYoQzSEOYEQMxE67E9K9Ox3Gn4Z3mIv27eZ1FuxaRUEGXkzJKWzuQTmzb7SfFLNouwVRJaAPX/Pyq794uNtX1vx3ytNq7rpsNQTorBTIHNia3Iorb6GTbEHGO1FzEYn6RcAMPmFsSLY8WcqFJMAmSfM067Dcc+vxFxyA4sFkYx4CrpPd9GIMTykmqfi8MyMQwghiCPMdNdvOubN0rmgxKkHzBjT4U7gsdCqTTLVjuP2Rg7dq2SHd2vXm/PY6IkdANfXr5BFguM92ohZYPmJOunh8I5gelPrpfetkRMiQCJ5jkR5afCt2cPmIEgSQBPriT5VlBJbKublpHqn5OuI2xbxFy4SM5STvoFukgDr4tBt5HaqRZ4iqXmKJJJ8Ik6SWLKToYKkA69aPsYr6NhXRVUuzAd5BGnISW0AgxK6z5TSKw6DWdWPiPQE6x7Kmt/wAKyuPfbLTiyDh1t2GCm5N6+2wgFktWdJJAyzrrJJqDheMt4aGUZwDluA/bUiG9RhiQffpU3aXhtvCMqWi2S4p1ac8plDNE6HUiNNthrUXasoGV7OXuWAhkAyFoIK8zvO7GYPSpu3/DVSsvHC8Pg0vFSvhCSQCzhmYzlUbRBOxjqTSD8pqW7VzD9wAlxrRZ41yqcoQeuCwnfTlNVzhuLZmHjcAIo0MHwjKNfUBQfE8Yz3GNwy4OWfK2Mij2Korccf00Lyt4pgF2606kn1kn511ZxxV8y6aEH9ZchjpoTrUDvXAbWu1JHLmx8uPhQo57+wQB86k4Xj+6ZyPSKEA9CxEkeyktu5NTm7zpXHVBUt2R3wAxEmsoG88sTW6TErmi0DGiQPKi+KrbW5h8VaQAGDdQL9WLqR4oIKjMZMfyUjkQGrs8Tud0bZM2ydAdcpkEFTy229dLG0W5GpdjLjXFheXxIgYScyDLI10I/jvVce/mO+lTYxvD696DW151SKSIycglMTA31orD8TuA5ldgw1Gp0YbHpS5sOf5msRoBE8txQkk+gwbXY87RdrBiAAqlds3QmOQOoHSluD4rCshA11Dx4lIB0J5qRIjkYI5yAMGxEisXBNz0otIVSd2M8Ol6+FsoCwBZgsgDQanXyFCcQtslzK4AIGsEN8QSKL4Jju5YsyqxAMZgGB0iCDv6qV37rMxZtSxJOgG/kNB7KVKuhpO0PcDjrTobdwm2IkNBYBuR0M+yD6xV043fsY7hyCwzNdw1u2pBQhvq1C8gdGgkaz1FeXd5pTrstxlsPeUy5tsVFxFZlzrO2h3G4PUeZqc+O9rw132T8N4NiGud3lYKHCNcKXGt25jxM6gwIIPqqe5wIBmFy6pVCNbeZnYGfQRgoMaSCR7tas/bNrlm2rWFZMPeuS48QKOngNtw2oUlefNYqh3MWzSSSdep60uTe0i/HBNbGRwFu1eD23BssSMpVnuKI+2hyTrzBjbUxQ2LuBrhKW1SToBmA9ZzExJ18p8qAuYhtR+NcI5nWm2xWo/D3HsRw8Jbe2jqyK0ZlLHMUUCVb0dSWOhJOsxFR9pLLWnN5rPfIEKjOFWGLLGXM5gzrqFEiMxJESYG59C4LZYel3IuEcy1zx/NvcK12+4plwDupggI4I8irDX1xXlpv/XX2jVo8ewFsW3uEbyQDGwOsCfXR/DtGOu4118zoaFxDwxYgDOVaOgcKwA9hqZYDkjfKPeDXoz9YkaGfDeyC4pmFxyiKjPnG4y6AHNruw2B0BPrpt/C5GdTMqY1GUnoY5SIPtr0DHY5rWDuuqgi4EQ+osDHmDPwB5VSkwiKpJjPB0JmJGnrjShxTbjsd8VvRzi3zW0nZBp7ddPnWWLcIbkAkDwzqBznXT39R1oa+4bc6a/7Acq5xmKLCPREjw8zpuevKrqIuSjdBbN3lksXJIliJk5ttum2tc9nbFp8VbW7mNvNLBCFYgCYDEGNv9twtU0bwq6bd5bi6lDPr8vjTVjZOUnyVZ6fxzgOD7qzdR+/yrHdKSDlUElypMqcokqdN9TpV27PPg7WF7u5bVVYpmtFZtjvTCpDTIGsk8wxJ1rxa/2oc27iW4tAoR4fSYEyczef3Cr7hMU9ywvdLbvOyqWW6SUbTaYlCQdwYneudJ9lJtY02VjtXwpMJxC5atKETwMqzMDxSCTsdJj51S8XfzOx6kn41aeP9rmxOKW41ruXtIbZAJYn0okkTpmO81Trhiq8a/VsnyOoJEjtXM1FnroNXScxNbNT0KlEd5pSsYGfc1lR3H1NZQobQehoi7ivqwnQyKgtaxWrmG1OuxNLRS34cX8UWUKeW1Qu3yrtrGkzXJbQaUdCu/TgvFdfwrmR511aSSAKNAvQ5yAJm6gfz8KhxTxbnmSIrsP4QvQ0JxS9JUDlrSDkbpObXaNOs9KE7ypLrmSetRqBETFagXswGaZ8CsKXljGWCPMgigBbPlWlcrBFZq9BTpnoXFO1H116yw7yxd8YO7J3gBI8xInqDSDE4RFSchKzpcWRJMwG5TI2NKbePg6jkBPSNq3emdJ133g0jiPF10YH1LdJ9/Koixg+YPyrBbMRFctbYnaslQ8naPafyiYkpgreFQEsyLb8lFtAD62MadBr0qsdqMez8LsTu4RY5nux4vinxqv8X7b3bxssf6y2CpkSCxGXNv0+dJ8Xxl2tLaYkhS2XaBnKmB01B99c3HwNVf2xXNUF9o4F0qpkLkUfqW0X5g1D9JjK08tfaP8AalTXjmE66/Op03+PqFdWPhPKg/EcVdraq7EquqpMKD1I5nzpdi7hMTuJkbAE8gPIAfGmXDsjFmYiVIA1iND4vXMa+RoPidi2BKMJ5jNM+80IyipY0XfHOXFnar4LqJx40XzA+Gn3UNZ1YesfOi+JODAHLT4z99Vf/SOaC/DYCGI2o7BRM+VAUZgEkn1VuRaNxypjC5giUzDpHtq79kMQQGUfZUaeoEx8KrmG0tgeZpp2fvm3dYnQET8GH3/CufbKTdirtSijFB1PpovlsqgH2/dVYxB8Rp1x/EZnE7iR7OVIwNSfOqcf0nPo4rCa6KVya6CJ3a5VPQyGiAaVjIGYa1lafet0BtDPD6MP52qK9d1PmaxGgyK5O+tBDGrz8q3ZGnLWuGqewNI9Z9dZhvZG+FPIfEVNYtZZnp86GZ9alS9AI6xrWFT2T231PlQj+Jqku6H1iK1hhrNKN2QYkQBUaVJdMtWrSU3SFatm1tE8q7GFnQmK6QedbtKZOusUjbKpR9JcFbAuCdRB36017mlXD0l9abglFPMfKpzfg0V6iN8PIkVzbtwNalXiVsGCY9k1LisSkK0wCNM2h91T/Q9x+iLHpF2OpBHtH+9QYlfHHq+QNS47FK10MNhA91RO+a4SOe1dMejmfejm8dRW+8ia39FffK3uNdHBPvlPto6XbA7IrTQHHlUTptRf0FhvpMCtYiwAvqoZKzY/kHw/pAnYH5V1iOXnrWrQjeuWaaf0K1GjS0VgWiahFvw1lkkUr2LjTLGl6LYPn8qPLag+RHuJP31WlxDEeqif6SfSBOp6jeo0Uo1xNpk+dLHImisTcYjUak8qhGGJUnpVY6Fl0DM1c1thrWqsRNgVIjVyu1bml9CjRWtV1mrVKEMtVhNd5a1FAqyGJrtN1/netCtjcVmzUc3kgkVGaMxAzGeu9cjDVrA4gmvWpbK6V0yTtWz4R51m7N0DtvWkatlKwJRF2bD1sXYJPWsFutMlLQ2zuzegyKYfSJFLrduikSlkkxoslwlpRvqfOnti8CAGUMPMBh7iKRWzTDD3xFRmmVhQ4s4OyxjIvWMqj5CtDhFlSSqBfefiSaAt3yDM60zXGgievzqTyHqJELUbVE0E11cu9KhzTrSbHSRrEYEN5c6BucDZvtrl/umfUdaPtkzRAXSnU5IDgmIk7PAnxMTHQR+NGWeBWRoVnzk6ezapjcjnXf0knnWfJN+i4I1c4LaYRBHqJHvFRf0ZbGgUCunxHOZrnvya1y+mxRwcGJ1itvZUdJqNr2tYSN6KszigXGXQn2SfUJpa+LJ5HX104d640NVjInKAobXlQ5Qz6Jp81kVGLUGqLkEfGKVwZNSfQ/Ojm3rl0o5tgwQuaxWUQRWU2TBgg9uFv0+I++uH4Y/T4j8aysphURnh79PiK6t8OY8viKyspWOdnBt/MVo4Rv5itVlExiYAiuWwROu9brKDMcNhSKhNk1usomRtLB5it/RjWVlAxtcOelSZa3WVvDGW0JOlSFSBWVlCgWT27pOlTZyBWqylpWPeiTvOtcteitVlI0h09GmxZBmpfptZWUHFGydmmvBuVC3LxBrKyioozkzYumsW6aysoYoKkyN21rpGrKyg0NZKUrg2j0rVZSoZnLiKj1rKynJvsxbVS/RieVZWUUAEewZrKysp7E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SExQWFRUVFxgYFxcYGBUVFhUXFRcWFRgUFBcYHSYeGBwjGRQUHy8gIycpLCwtFh8xNTAqNSYrLCkBCQoKDgwOGg8PGikkHSQpLCwpLCwsKSksKSwsLCkpLCwsKSwsLCwpLCwpKSksLCkpLCwsKSksLCwsKSwsKSksLP/AABEIALcBEwMBIgACEQEDEQH/xAAbAAACAgMBAAAAAAAAAAAAAAAEBQMGAAECB//EAEwQAAIBAgQDBAYFCAgFAgcAAAECEQADBBIhMQVBUQYTImEycYGRobEUI0LB0QdSYoKS0+HwFTNTcsLD0vEWJEOTsoOjFyU0Y3OElP/EABkBAAMBAQEAAAAAAAAAAAAAAAECAwAEBf/EACERAAICAgMBAQEBAQAAAAAAAAABAhESIQMxQVEicRMy/9oADAMBAAIRAxEAPwAcWM0GJA19wExp91GcN4lkIQxlMbbLId2uExtooIHIAjUGWHAcOtywQd8243BgQf56Ut4lgTabKdjMEaKdNWgdNyvISRIkDz6p0dtasP4zhM9v4zv4WhW230yNp+aPapW2tyxK5jkMPurEAAkdSIIHn3Zo7heJ17q6YBOjHRQGKoAo/NPiM7DfYmMwMi9ctZcuhJOubMoE5umpfT1VSKFYFwu+bdzdQDuqZzvACy0gkE5t9186t/DuJ6ZGjw7EGQVMEQea6yD0K1VcXhykAFl1OUK2XK4jMCeg9IHofKp8BidBAkrsq6xbmAug1IInbZ1/NNPddASLlhMUquV5OMw8mEAx6xH7NMgQRoBVRGLBibVw/qNpykdKmw3FnUkKt2OQNt2I9szHrmlzfoziWa5hc1TrggAKr9ntA86pc9mHvMRUz9pH/s7/AP8AzXB/ip8hGiw/QwKl7oQKrjdo2+0l4f8A67/6q3b7WR/073tsXB99bMWiznDCh3wYpA/a0tp3WIHUiw/wJNRr2gsj0rWInnNlp111MzSOdmLE2EA6VE1lQdqquL7WhZbM1q2SQgayXOgWSx+zLEwD0PSpLvHsz939IXMIE9ypQSARLZso3G9a2GyyZQeVcthdNBFVW12hBVm7/RQT4sPaUGDByTcGY+Qof+nwVLd+BqBBw1nNrzC5ySOp2FLkay0PhRzoa9ZI5VW7vGVGWb4OaTC4e2WEGCHAfwnoDE0Nd4hbz5e/zaAkizaKgHqwuwI59OdI2zFiGF1qK/aERSS1j7ZJ+tGk+LurAUx+a3ew22kb8qgv8Yt5Se8IAE/1FoMZMQoN2WPkKQYdKix50JjIpLh8eLhhO8ueXcgH3IWmurocGRauqevdMJ6zIrbCFi0Kk7oUvGMZfsXJ/uH361v+lG/s7v7C/wCqhbAw25arjuZoY8WPO3c/ZA++tf0r/wDbufsqPvplYGF9xXdq1QR46B/039uX8a4/4hAPoN70/GqpiOIz7mtlgPESAvVjA+O9LD2hB0W14jzd1geZj+FJsZxUEguxunXqqJlA2XQncdOepodmoc3eN7m0uaN7lzRFHkJED1xPnSPHcVGrMTefKGBYlLRzEAKsQTuTACjwnWhMSt18hcMvhYAkZEOaZgEBfRbL4ZOxmaOwnA21LDKDvM2xA55R42ExvlFN/TfwrnEeKXu8bKQo08OW1AMCY30mY1rVOr1qyrEG6QRyC21A9hUke01qtcQ7L1wC6sd2D4gS07cgCI6QNfV7ac3sKtwZGG+vQ6bMp8jz5VWeDq1srmXdmGYbSV2J3B12ppZ4wudkeQoMo8mVMbE7qQdjtyI3kSSLRYvx3CzYaG9E6ow8paJ5RqSPaNJAhEubYzEPaZYAJIuW17oZT1fQRpJHh3yzcwi3V7u8JmII0zHdYI9BwdQQY5jmKQY/g5tOFPiXdG5EAgxl2UgxIEDUEaGEaIsqQLjMP3tsOhHISZgiCUeQDrEHzDGgW4FcIjOII1EyCPbb8zt1p4+HzJmDHNIBOmvKWGgJ03059SKHNt5jP7wn+uhtDKmhcnZklckoVBmDl9IjLM91O3KakbswxIOZZWAvomANR/0gD7RTS3hn53V/ZU/5lTIryIuIf1Y/x1rZqFuH7F3WY3AVzNmmTbPpb6GyVG/IaVPZ/J5eCFPDlOWfFbzeHbxGxmHnB151YMLfvIBF2wv95J/zRRqYzEf22G9lt/3tUIyZVv8A4f3iAPDCzAm0BrEzFgE7c5iik7EYnNmzrOn2lgRoPALOX4a1Zxi7/wCfZPqtv+8qVMVe5tb9lt/9dKLZVk7C3wpUOBOhOeTvOhNqV9kVj9hsSQB3gygyB3nMiDJ7vMR5Exzq1jGXetv9h/8AXXQxV3n3f7L/AOqgzWUfEdgMQxUuVbKIHiCwNOYtSdudWbD9iLZRc5OaBmCrZCzGsfVzHr1pl9MuH8yfU/40M1gTqZPncuj4BwBWgrA2wa52Ktfpn/tfu6hHY2z0PtFo/wCXRrYNTyX/ALr/AL2oWwabeH2X7v3XaWUfjMpAY7GWhzb2LZ/d1Bf7JWerfs2f3VMHwKjm3/ev/vaHfBKepP8A+a8f82pXWrKJoU3eytnq49ln93VZ7Q8FC3Ldu2fSncW9xlA2UfnGrrc4ckbf+7e/eUg4zhwt6yVgGW1LO4jw9WPzFawrbFFvsJdjVlk/pDY7x9WYrT9h7gWC6EaEgkHVZjXuJG/I686szY9/zrf7LfvKCv45/wA9P2D+8p2wiD/hgwASsLMCRAzbx9UDyqP/AIcfNmzAtpB0kRtBy8vVTZ71z89f2R99yuM9z+0X9hT8rlTt2Zir/hppJzAEzJESZ3nw1yezJAIzAAxIkAGJj7HKaZ3O8/tFH/pj/VULNc/tAfUi/jVKEsX3OzkwCwIGw5Cd48NaPZzXMSJEQZMiNoMCIoy9ccIzZ5ygn0V5a9a3av3FxCWnGbxJ4QubvFuggQN/S00105UegpNgacDgyGgmZYFgddyTvrWcLwNo3gD4ghgkqxQkSe7LFokw242BiaLHDbiXL+H+sDj/AOnWRnOdz3eYQdCI0YrA1O2pnG+zD4azgrb3lOZsrhAQS91mLFLg9JVW6yz5zpQVsLS6HvHOPZ0w910VLZLgELHiCQFA3AAB8Q01A05163imvLcazZe5csX0cFU8eU5CQCBLQJ8Mnrl5mftzxnvLOFxFqw1u3la0iNGYFXtsUAUn+zI8wD5imXYTGXsNYvpctm0jsxsu4y+JtBCkyY02B2p33T6FWlZU+M9lr2Ivve8K5zMMBm0AEt5mJ9tZRnaPhbYjFXby3MQgdpyotzKNACR6O5E7Desqf5+jZv4WlFVbYB5jXzjrHqFLsRw8GWX0TymfXB50cuJIQNE7jpz/AI1y1tSuZdM0gj9ILmB9cKw91UjEoB8I40bX1beK3tHNf7vUfon2Qac8SxIuC0Q2YQ2UzJI8O866Rz169SkUK9zImwABJkHN01pngeH5UcOMhKlhqT4lbSJOoIifZ7GUaEkrVA90EDQka8jFDveb85veaJxDbULfNUtUcqTR0mJbfM3vNE4bGGdWPvpbbfU1q4Y1qMmUVltwnFCdCzftMPvpmuLbkze81RMPitd6fYHiEwCa5puXjGUSyWsW3Nm99dm5PNv2mpamKnaphc1rllzS+lFBB6R5+81J3Q/kmg+8o222grR5ZP0Eo0cdyBr+NEkR/PkKGvXYqd7sfz5Ci5utipbI2JqNkNEptXF1dKnTHF72jWu7FSNJJrh96jvsekC3mG1Vnjg+vscpzz7051Zr1vnVV42s4iyemb5p+FU45O9i1RPduGYzt+0340I7GZk+1mP31NdoYUFOVlMUauNI/ifxoJ1PU+80Q9yhHvCa6It/STOLqwNz7z+NDG6TzPvNS3nmoAfMDzOw8zVk2IT4DCC7cCPcZUhjcMk5UVSzGPUKtuHwuEsYhb1t1Pd2cwNy4cgRWRFaW1Jh2gidtpigMNwHukK3AWN4ZTlhVK6HIHeNzlkqDMRWsLZE50tKpc6OArXGL2e/Ui5cmDsNANhVVIPhOt66+NOKA7uybbLmbLbz50VgADqYbIdAYIbc1Hi+CriTbu3czd0oAZYsochBzNcbU+JZmOevSjuG4tUV7lwyStsruWMpmaC5mATqTAHM0pu4q9ibgtWtYYmB6I1LTPOCfSOmmk70LYUOcNxEMAveMiqIHd23MCNCLjgx6wBNSYW/YzhkKs86sWzuY/SbWlL8Ds2VJuOC7HxsGK85iQZ3jegMdi7A2uuTH2srjlsSI6c6OwBWPxTd42+/nWVU8VxUZzudehHwEispaDiehd2DYYxsxA9y/jSvAPq46kH1eiP8RpngrwOGIP5zfJaTYQQW9nzmutFGa4dH0llmPFp7p+dP+OXYa2P0D81qs8Puf8wSeVwe7SmvabERdt/3G+a/hRFZBirmg9f40O9wUNir2oE0NdfzoeEGFXHjWozcoMXSTFcvdI51NoNk7OZmj8NjIApP3mlaW7rUJIcuuB4htNOkuaaV5/h8adPnT/h/FSNCZrj5OP1DqRarZ5GjLb0pw9yRINFIxqUdDSDLuomp7qySKBa9pFTXsQASOZ0ppdbJx7DUgChrt/eoDip0mhLmI3rKd6Q+NHdzEwKFuY40O+L3pbi8bWxBdMZXcX51WuIXpxFv9b/DRH0znSrF3Jup7fup1D0Ge6Gdw0JducqlidTQOIuxWUAuVHN54FL7l3zru/emgSZNWjGhHIINyaguAt4RudB6zp99aNwZa7wnGHt+FAgJMZsil9TPpHTqNudVigdnrGNKSma4MyDZR3jArl6Axt5b0hxnHbFsQsSsLJIYrlTux4FJacsiCVG+tQt2Vzf198uNPDMr4eg0A/ZrLfD8Op8Klo3Jlvlp8KNpDUKMTje+ZgqvckLAJVJOkZtCxA19EgAgQOdE2MHiyCiAWUIEhRl16kucx5+qetP8LfIBW2iKPOFEeYUfdQ2N4kts/WYi1aEbSoPSRnMnb82jb8RhLd7MMDNx5kQYJMgcidDGgqRuGYe2ZJExzMfLWosd2kwf2rty8f0Q5HwCqaEwHHrV5yljDkEAsWfIuggbDMSZZRvzp1GXphfjL9nO2g36H7xWVJjCc7aDf+dyDWVOxtlp4dcmyRP2m091BteEkDkwqHhOP+qI8z934UGcQAznXcV1JBsm4awN1j+n8jRPaV5a2dvCR8VpZwu+CfWSZ9s1Nx/FAPZB2CMT7D/CmoDehbfvaiujcJ3p/cx1q/hHXu7YyKfHkUZDuCrIJkc+W++1VU4mg9COPpJ3sVEzmort2aguuR86kCghXbaDXbhunxH4121xYDFtOZmINY1+x+cD/wCow+RoDKBLYduhplYxevSltm7b5Ea7fWNqem+pmtvc1y8oGkk8yefsqbVgcaLhw3im2ulWdMSMleXrfI1plgOKldz7JNcs1RlvTLy+JEgCKmu3NQf52qr2cZmINM72LA51HtDJUyS/j9TQB4oDpS3HcUiYpSvEtaMYNDuSH9zGabxS+9ieVA3OIjag72PFXWyQz+kUPiLk3E8p+6l4xoJ3qPE4sF0A6H/DVlHRLqQ5xGOIFLLmKJoXEYmKGbFaUUkg7YwuvpQDNUS4vlEj11AbgG7hfW0TTJFVFBhJ00+I/GpeH4FrtxLSjVyQCdgIJJPqAJjyoEYhI/rF/wC7/CicPEyjgldZV9vPTY1saGSL3juNhLblUUFQYzNMlcsgiJ1zdeVU/HdsMWSQHRB+goHxbMatXHLKfQEEDUB9dTmMEmTqSTXnGIfWjExbuz2O79RaY3HxDOcxLHL3cgzmJhQBPLeNDND9rbYS4tt1gqGbMMpnNEARtGX3moPyd3ZxwHI27g/8T91M/wAoQm8rfo/w+6jVMBTbgHWswmMa02e2xVgDqNDHMerSubhkkUOTqR5GrIm2ek/QQdcgMgGSCSZEyTmrKLw93wLp9kfIVlcbbstRUuG4ghd+tNOz2DF+4wd8igiTEnWYUcuR1qrpiYUVJg+Mm0ZlssqWCsFZgDOUMQY9cfOvRiidr0uPHOD28Iyi3d7ySQwJXOh0bUKBpBHvHWqp2o4mDdVR9lNfLMdP/E084/xdnW1c1Np1NxWOgYmAwK/ZddiJPKCRVE4xezXWaeQHuH8TW9DJrwaYHjzd09kkRGa20AsIMvbDbhWXMY6qB9o0/wANw6y9glmuC7lkMuqA7hSANusnaTyqhWuVWKwn/LZpjOzJpHowst5nXL7aWbGgrYy4m9n6MjWkK3Myy2fMHUypBUnQgwdAPbQfGMKLaIwuByxhlClcmkjU7g6+6ld1ibeQnVGBA5EFWHw0j1muxiM1ka+gYI5AH0GH6xuA9CR1qVDyonGq+2oHsjyrYfQVwz+2pyVD8e0Nn4PdS3aum0yozJlYqQpJYHQxzFbxl764+z5CmuM4s97CIGk5biqcuYKoDKw8mHoLO4JAiCsgcUu2yilUAOb0/FLQMpU65dwOUj20dITli/ezPptEJiZ1pKzx6qJtYioTiSS0PbHEcoo/GcRnc9PlVYN2a3i8aVMUsYbMxxaYNetqwlCwzRA03Op0BgHemHa98KptLasizdIkjMoOUHL4lSQSdCDM/IoeC2L2IuqltSSZObKWUQCRm6AkAbjeie3SrZuoYPguZe9eJvG4p9BQIRQUnSSAykk5q6IpdCqKp/QK5Q74csVUECSBJ2AOkmPXU/B8ShxCJcXMC0MpYrOkgZlkjlt6tKM4liA+O7rC2srHJlQMdHC5nyuw2EGGiPLqqghkn70cdpeBW8ILRS+bueZ8JVRlJVvMEEbGq9fvgZTMb1YfygWAot3Dcz3TcKMQSLagDW0hbxOQTJIgeUxO+xmPS2l0lVYwAcynMFjUL0nMI65TTJ0rD/nlKoiHB4W/fzG3ba4F9IqAYkEidfI+6uMEhvMETVjIjbbXWdqYcEwzXXvpbSCpJYGba24gfWGQqKrBicx586RdmbHeXxbUC4WLwPCA8BjClio8QBA1G9Mk3ehpQUUtheI4ddF1ra23d01YIrOQOpCgkCdKVXjmiOlWzgtu/bvYoKjs6BQ4tFxAOYi2ShEgMbUt0UidzSXslhVfFFbwmM5K+AS2wEMrLGZhuK3QYx0B4Xhtxw3d22fLqYBMeujODtGYdQPvp3wXtF3Fm9atuf6w6DKO8YEAHaQMg6/ZO1R9isXa+k3LrKCIdsjE6wQTBUEk6mkcnspiWHjHFrP0dbXeL3mQQs/oiJ6VQyhZgo1JMAcyToBHtFWXtIlt8CjLbQXM7tmUNmbxNmzkwCoBAHmp01NIeCcRItsgADO6jMQAw2CgMfR1M8utaHTaFlHaTLPcw1rh98Palyi+ImRnDAE6fZkajSR76Z9ruGtiC7r6NtVLHn4icoA5k5WqncexaOsgDPJzXAW1BkZV2kak7Eny2PXBe0pCd20s/oo5JzST4QRMHR21baOUU1WrA+OnQtvWmDERMAk+QGkn3j30RgezeIvMipbP1oJUsQqwBqxJ2Go5c6i4nmFw5GNxQILAEDN9oJzZQdASBMbUfheKKxtk5mEFcvjYT4TlAnT0Y0gba1VtpEowTdNh2K7crYY2XRs1uEbLlZZUAGDIkaVlVDjmFT6Rcz3ELZtYzsATyldDG2nTnWUn+aY1L6WHA9m7uInuyqg6AsSJjUxANIcbYe1de0+jI2VvWOnUEQZ86tPZvijLqCBA8Mgyx3OUyBO8DnykwDXO0mLS5iXuWzKmPFmLZjEliW9eX9X2V1QZOcKVjbiPGP8A5ZhrYHiW62uoAyG6JI80dB+rVev3M503MabmelGYh/8Al7adGzH9afuNa4UFt30uN6KmfbBA+JpUBpmrnBb6IXey6qBMkdNzG+grnBJcdSVVmRN4BaJ2kDXlVnw3GWN4MJKhhLRKywMBjtrG3OIpZg+zbZe9R0QSwWZzMo0nIAYHkeo30pJb0VgmtjW0bLYNSbaZgwIuAnNKugZSuXWcwG+xPSg+I4pO+CwiIy/WKNc8NowJAg6ASOlDNadLeS6hGe6rG5PhCKBC5ZkHNrJEwInlRy4q08KUUgzAkBjA3DaQdtZpGqK5W6om7a4CxY7oWVImQ3jVg3gU5gvpDVo16HyrvFdnsOmBS8LzG82Utrb7pMxUZCPTnxbg/ZOlcdrXR8Pg8U5bM5yXsui5wGzPl2DFkM5QPRmNRSPjvHQLSYZPQyq2XTRpJ0Op31OonSdhSVegqWLteHodv6FZtfRu8YW74R2uO1uPqyhbu9JSV5noPKlnE+EYT6WLdvvLVrIzlc6MWdZUFczmMyiYJG67aiqdieJXHwqXHJZ0uHK/2kTKIAZYgB4IBnXaOdl7XXO5XB40atdRO9UTkbNbFwlV2XNnuAqNDBiN6aqpInKSbbZDwzhFm4mKZrrAWSe7gI2YeMgvLDQ5ANObCo+z/DVvq7O5QLEFVzyxjluB4hr51Lbe0lphZK5LudXLO3izIQjloLLlZgdBtmBmTUVnA4fDmF4hh7qOpRh3d0ODpldJBWQwG7LpO/JEs0accWkRcLRWuqlwlVhiSIkBQW0zEDlz5TS7ivElUsfMgdTBjlNPOJcGtWMKbtjEG7eKjKCmsMDmUqrGCVnfaJ6V5+2Hdnh5BBgzuI0o8cUyfJpUWbs5+Ui/g0uZFUs4VFzZsqwWZnKg+IwygCRzpLxvtdicW4a/dL5TKrAW2pGxVFgT571bOwf5P7eMsYh7rFfEqWoIBDLJNzXfXwxtqeghB2k7BX8LmaVuIvpFSA6cvHbJketcw1EE1RS4sq9J1Lsh7J8WUY2218sUZiDlYoQzSEOYEQMxE67E9K9Ox3Gn4Z3mIv27eZ1FuxaRUEGXkzJKWzuQTmzb7SfFLNouwVRJaAPX/Pyq794uNtX1vx3ytNq7rpsNQTorBTIHNia3Iorb6GTbEHGO1FzEYn6RcAMPmFsSLY8WcqFJMAmSfM067Dcc+vxFxyA4sFkYx4CrpPd9GIMTykmqfi8MyMQwghiCPMdNdvOubN0rmgxKkHzBjT4U7gsdCqTTLVjuP2Rg7dq2SHd2vXm/PY6IkdANfXr5BFguM92ohZYPmJOunh8I5gelPrpfetkRMiQCJ5jkR5afCt2cPmIEgSQBPriT5VlBJbKublpHqn5OuI2xbxFy4SM5STvoFukgDr4tBt5HaqRZ4iqXmKJJJ8Ik6SWLKToYKkA69aPsYr6NhXRVUuzAd5BGnISW0AgxK6z5TSKw6DWdWPiPQE6x7Kmt/wAKyuPfbLTiyDh1t2GCm5N6+2wgFktWdJJAyzrrJJqDheMt4aGUZwDluA/bUiG9RhiQffpU3aXhtvCMqWi2S4p1ac8plDNE6HUiNNthrUXasoGV7OXuWAhkAyFoIK8zvO7GYPSpu3/DVSsvHC8Pg0vFSvhCSQCzhmYzlUbRBOxjqTSD8pqW7VzD9wAlxrRZ41yqcoQeuCwnfTlNVzhuLZmHjcAIo0MHwjKNfUBQfE8Yz3GNwy4OWfK2Mij2Korccf00Lyt4pgF2606kn1kn511ZxxV8y6aEH9ZchjpoTrUDvXAbWu1JHLmx8uPhQo57+wQB86k4Xj+6ZyPSKEA9CxEkeyktu5NTm7zpXHVBUt2R3wAxEmsoG88sTW6TErmi0DGiQPKi+KrbW5h8VaQAGDdQL9WLqR4oIKjMZMfyUjkQGrs8Tud0bZM2ydAdcpkEFTy229dLG0W5GpdjLjXFheXxIgYScyDLI10I/jvVce/mO+lTYxvD696DW151SKSIycglMTA31orD8TuA5ldgw1Gp0YbHpS5sOf5msRoBE8txQkk+gwbXY87RdrBiAAqlds3QmOQOoHSluD4rCshA11Dx4lIB0J5qRIjkYI5yAMGxEisXBNz0otIVSd2M8Ol6+FsoCwBZgsgDQanXyFCcQtslzK4AIGsEN8QSKL4Jju5YsyqxAMZgGB0iCDv6qV37rMxZtSxJOgG/kNB7KVKuhpO0PcDjrTobdwm2IkNBYBuR0M+yD6xV043fsY7hyCwzNdw1u2pBQhvq1C8gdGgkaz1FeXd5pTrstxlsPeUy5tsVFxFZlzrO2h3G4PUeZqc+O9rw132T8N4NiGud3lYKHCNcKXGt25jxM6gwIIPqqe5wIBmFy6pVCNbeZnYGfQRgoMaSCR7tas/bNrlm2rWFZMPeuS48QKOngNtw2oUlefNYqh3MWzSSSdep60uTe0i/HBNbGRwFu1eD23BssSMpVnuKI+2hyTrzBjbUxQ2LuBrhKW1SToBmA9ZzExJ18p8qAuYhtR+NcI5nWm2xWo/D3HsRw8Jbe2jqyK0ZlLHMUUCVb0dSWOhJOsxFR9pLLWnN5rPfIEKjOFWGLLGXM5gzrqFEiMxJESYG59C4LZYel3IuEcy1zx/NvcK12+4plwDupggI4I8irDX1xXlpv/XX2jVo8ewFsW3uEbyQDGwOsCfXR/DtGOu4118zoaFxDwxYgDOVaOgcKwA9hqZYDkjfKPeDXoz9YkaGfDeyC4pmFxyiKjPnG4y6AHNruw2B0BPrpt/C5GdTMqY1GUnoY5SIPtr0DHY5rWDuuqgi4EQ+osDHmDPwB5VSkwiKpJjPB0JmJGnrjShxTbjsd8VvRzi3zW0nZBp7ddPnWWLcIbkAkDwzqBznXT39R1oa+4bc6a/7Acq5xmKLCPREjw8zpuevKrqIuSjdBbN3lksXJIliJk5ttum2tc9nbFp8VbW7mNvNLBCFYgCYDEGNv9twtU0bwq6bd5bi6lDPr8vjTVjZOUnyVZ6fxzgOD7qzdR+/yrHdKSDlUElypMqcokqdN9TpV27PPg7WF7u5bVVYpmtFZtjvTCpDTIGsk8wxJ1rxa/2oc27iW4tAoR4fSYEyczef3Cr7hMU9ywvdLbvOyqWW6SUbTaYlCQdwYneudJ9lJtY02VjtXwpMJxC5atKETwMqzMDxSCTsdJj51S8XfzOx6kn41aeP9rmxOKW41ruXtIbZAJYn0okkTpmO81Trhiq8a/VsnyOoJEjtXM1FnroNXScxNbNT0KlEd5pSsYGfc1lR3H1NZQobQehoi7ivqwnQyKgtaxWrmG1OuxNLRS34cX8UWUKeW1Qu3yrtrGkzXJbQaUdCu/TgvFdfwrmR511aSSAKNAvQ5yAJm6gfz8KhxTxbnmSIrsP4QvQ0JxS9JUDlrSDkbpObXaNOs9KE7ypLrmSetRqBETFagXswGaZ8CsKXljGWCPMgigBbPlWlcrBFZq9BTpnoXFO1H116yw7yxd8YO7J3gBI8xInqDSDE4RFSchKzpcWRJMwG5TI2NKbePg6jkBPSNq3emdJ133g0jiPF10YH1LdJ9/Koixg+YPyrBbMRFctbYnaslQ8naPafyiYkpgreFQEsyLb8lFtAD62MadBr0qsdqMez8LsTu4RY5nux4vinxqv8X7b3bxssf6y2CpkSCxGXNv0+dJ8Xxl2tLaYkhS2XaBnKmB01B99c3HwNVf2xXNUF9o4F0qpkLkUfqW0X5g1D9JjK08tfaP8AalTXjmE66/Op03+PqFdWPhPKg/EcVdraq7EquqpMKD1I5nzpdi7hMTuJkbAE8gPIAfGmXDsjFmYiVIA1iND4vXMa+RoPidi2BKMJ5jNM+80IyipY0XfHOXFnar4LqJx40XzA+Gn3UNZ1YesfOi+JODAHLT4z99Vf/SOaC/DYCGI2o7BRM+VAUZgEkn1VuRaNxypjC5giUzDpHtq79kMQQGUfZUaeoEx8KrmG0tgeZpp2fvm3dYnQET8GH3/CufbKTdirtSijFB1PpovlsqgH2/dVYxB8Rp1x/EZnE7iR7OVIwNSfOqcf0nPo4rCa6KVya6CJ3a5VPQyGiAaVjIGYa1lafet0BtDPD6MP52qK9d1PmaxGgyK5O+tBDGrz8q3ZGnLWuGqewNI9Z9dZhvZG+FPIfEVNYtZZnp86GZ9alS9AI6xrWFT2T231PlQj+Jqku6H1iK1hhrNKN2QYkQBUaVJdMtWrSU3SFatm1tE8q7GFnQmK6QedbtKZOusUjbKpR9JcFbAuCdRB36017mlXD0l9abglFPMfKpzfg0V6iN8PIkVzbtwNalXiVsGCY9k1LisSkK0wCNM2h91T/Q9x+iLHpF2OpBHtH+9QYlfHHq+QNS47FK10MNhA91RO+a4SOe1dMejmfejm8dRW+8ia39FffK3uNdHBPvlPto6XbA7IrTQHHlUTptRf0FhvpMCtYiwAvqoZKzY/kHw/pAnYH5V1iOXnrWrQjeuWaaf0K1GjS0VgWiahFvw1lkkUr2LjTLGl6LYPn8qPLag+RHuJP31WlxDEeqif6SfSBOp6jeo0Uo1xNpk+dLHImisTcYjUak8qhGGJUnpVY6Fl0DM1c1thrWqsRNgVIjVyu1bml9CjRWtV1mrVKEMtVhNd5a1FAqyGJrtN1/netCtjcVmzUc3kgkVGaMxAzGeu9cjDVrA4gmvWpbK6V0yTtWz4R51m7N0DtvWkatlKwJRF2bD1sXYJPWsFutMlLQ2zuzegyKYfSJFLrduikSlkkxoslwlpRvqfOnti8CAGUMPMBh7iKRWzTDD3xFRmmVhQ4s4OyxjIvWMqj5CtDhFlSSqBfefiSaAt3yDM60zXGgievzqTyHqJELUbVE0E11cu9KhzTrSbHSRrEYEN5c6BucDZvtrl/umfUdaPtkzRAXSnU5IDgmIk7PAnxMTHQR+NGWeBWRoVnzk6ezapjcjnXf0knnWfJN+i4I1c4LaYRBHqJHvFRf0ZbGgUCunxHOZrnvya1y+mxRwcGJ1itvZUdJqNr2tYSN6KszigXGXQn2SfUJpa+LJ5HX104d640NVjInKAobXlQ5Qz6Jp81kVGLUGqLkEfGKVwZNSfQ/Ojm3rl0o5tgwQuaxWUQRWU2TBgg9uFv0+I++uH4Y/T4j8aysphURnh79PiK6t8OY8viKyspWOdnBt/MVo4Rv5itVlExiYAiuWwROu9brKDMcNhSKhNk1usomRtLB5it/RjWVlAxtcOelSZa3WVvDGW0JOlSFSBWVlCgWT27pOlTZyBWqylpWPeiTvOtcteitVlI0h09GmxZBmpfptZWUHFGydmmvBuVC3LxBrKyioozkzYumsW6aysoYoKkyN21rpGrKyg0NZKUrg2j0rVZSoZnLiKj1rKynJvsxbVS/RieVZWUUAEewZrKysp7E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www.examiner.com/images/blog/EXID15870/images/Washington's_Farewell_Address,_print,_Uof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00500"/>
            <a:ext cx="5943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1381897"/>
            <a:ext cx="10018713" cy="3124201"/>
          </a:xfrm>
        </p:spPr>
        <p:txBody>
          <a:bodyPr/>
          <a:lstStyle/>
          <a:p>
            <a:r>
              <a:rPr lang="en-US" dirty="0" smtClean="0"/>
              <a:t>Should future American leaders listen to Washington’s concerns in his Farewell Address?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66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</TotalTime>
  <Words>299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Daily Quiz-10/24</vt:lpstr>
      <vt:lpstr>Washington’s Challenges</vt:lpstr>
      <vt:lpstr>Issues at Home</vt:lpstr>
      <vt:lpstr>Issues with other countries</vt:lpstr>
      <vt:lpstr>Discussion </vt:lpstr>
      <vt:lpstr>Issues with other countries</vt:lpstr>
      <vt:lpstr>Issues with other countries</vt:lpstr>
      <vt:lpstr>Washington’s Farewell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Quiz-11/4</dc:title>
  <dc:creator>Eric Thieleman</dc:creator>
  <cp:lastModifiedBy>admin</cp:lastModifiedBy>
  <cp:revision>6</cp:revision>
  <cp:lastPrinted>2016-10-20T15:44:34Z</cp:lastPrinted>
  <dcterms:created xsi:type="dcterms:W3CDTF">2016-10-20T15:03:50Z</dcterms:created>
  <dcterms:modified xsi:type="dcterms:W3CDTF">2018-10-24T13:40:41Z</dcterms:modified>
</cp:coreProperties>
</file>