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D8F18-5EA7-402F-A5B3-79FA0F72CA2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04DC4-1223-4815-B054-94E7808BB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41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 11/28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00200"/>
            <a:ext cx="8763000" cy="4812957"/>
          </a:xfrm>
        </p:spPr>
        <p:txBody>
          <a:bodyPr>
            <a:noAutofit/>
          </a:bodyPr>
          <a:lstStyle/>
          <a:p>
            <a:r>
              <a:rPr lang="en-US" sz="2000" dirty="0"/>
              <a:t>1.  The practice of impressment had to do with </a:t>
            </a:r>
          </a:p>
          <a:p>
            <a:r>
              <a:rPr lang="en-US" sz="2000" dirty="0"/>
              <a:t> A	putting people into prison for debts.</a:t>
            </a:r>
          </a:p>
          <a:p>
            <a:r>
              <a:rPr lang="en-US" sz="2000" dirty="0"/>
              <a:t>B	forcing sailors to serve on British ships.</a:t>
            </a:r>
          </a:p>
          <a:p>
            <a:r>
              <a:rPr lang="en-US" sz="2000" dirty="0"/>
              <a:t>C	blockading the ports of countries at war.</a:t>
            </a:r>
          </a:p>
          <a:p>
            <a:r>
              <a:rPr lang="en-US" sz="2000" dirty="0"/>
              <a:t>D	paying a tax on goods shipped from New Orleans.</a:t>
            </a:r>
          </a:p>
          <a:p>
            <a:endParaRPr lang="en-US" sz="2000" dirty="0"/>
          </a:p>
          <a:p>
            <a:r>
              <a:rPr lang="en-US" sz="2000" dirty="0"/>
              <a:t>2.  Which politician made a reputation as a War Hawk?</a:t>
            </a:r>
          </a:p>
          <a:p>
            <a:r>
              <a:rPr lang="en-US" sz="2000" dirty="0"/>
              <a:t> A	Henry Clay</a:t>
            </a:r>
          </a:p>
          <a:p>
            <a:r>
              <a:rPr lang="en-US" sz="2000" dirty="0"/>
              <a:t>B	James Madison</a:t>
            </a:r>
          </a:p>
          <a:p>
            <a:r>
              <a:rPr lang="en-US" sz="2000" dirty="0"/>
              <a:t>C	Andrew Jackson</a:t>
            </a:r>
          </a:p>
          <a:p>
            <a:r>
              <a:rPr lang="en-US" sz="2000" dirty="0"/>
              <a:t>D	John Quincy Adams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37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Which effect of the war do you believe was the most significant?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55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 11/28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3.  Tecumseh presented a great threat to American expansion and settlement because he was able to</a:t>
            </a:r>
          </a:p>
          <a:p>
            <a:r>
              <a:rPr lang="en-US" sz="2800" dirty="0"/>
              <a:t>A	use religion to rally people to support the British.</a:t>
            </a:r>
          </a:p>
          <a:p>
            <a:r>
              <a:rPr lang="en-US" sz="2800" dirty="0"/>
              <a:t>B	unite and strengthen the tribes of the Midwest.</a:t>
            </a:r>
          </a:p>
          <a:p>
            <a:r>
              <a:rPr lang="en-US" sz="2800" dirty="0"/>
              <a:t>C	convince Indians to adopt white men’s ways.</a:t>
            </a:r>
          </a:p>
          <a:p>
            <a:r>
              <a:rPr lang="en-US" sz="2800" dirty="0"/>
              <a:t>D	defeat stronger armies with his warriors.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3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War of 1812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Causes of War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91730"/>
            <a:ext cx="9720071" cy="40233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British Impressment of US citizens</a:t>
            </a:r>
          </a:p>
          <a:p>
            <a:pPr lvl="1"/>
            <a:r>
              <a:rPr lang="en-US" dirty="0" smtClean="0"/>
              <a:t>Capturing US traders from their ships and forcing them into labor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Native American alliances with Britain</a:t>
            </a:r>
          </a:p>
          <a:p>
            <a:pPr lvl="1"/>
            <a:r>
              <a:rPr lang="en-US" dirty="0" smtClean="0"/>
              <a:t>British were influencing Native Americans in the west and Great Lakes, upset Americans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Rise in American Nationalism (war hawks want America to stand up to Britain)</a:t>
            </a:r>
          </a:p>
          <a:p>
            <a:pPr lvl="1"/>
            <a:r>
              <a:rPr lang="en-US" dirty="0" smtClean="0"/>
              <a:t>War Hawks pressuring leaders to stop British abuse</a:t>
            </a:r>
            <a:endParaRPr lang="en-US" dirty="0"/>
          </a:p>
        </p:txBody>
      </p:sp>
      <p:pic>
        <p:nvPicPr>
          <p:cNvPr id="5" name="Picture 2" descr="http://manthecapstan.files.wordpress.com/2009/02/impressment_by_royal_na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91" y="288558"/>
            <a:ext cx="4586992" cy="179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edia-1.web.britannica.com/eb-media/94/151794-004-02A304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80" y="3866999"/>
            <a:ext cx="4061912" cy="282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2108" y="4465078"/>
            <a:ext cx="8971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Why could a rise in Nationalism lead to war?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First Phase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Theme: Britain focused on France, not US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British Blockade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Britain started the war by blockading the American coast to cut off trade</a:t>
            </a:r>
          </a:p>
          <a:p>
            <a:r>
              <a:rPr lang="en-US" dirty="0" smtClean="0"/>
              <a:t>Battle in the Great Lakes</a:t>
            </a:r>
          </a:p>
          <a:p>
            <a:pPr lvl="1"/>
            <a:r>
              <a:rPr lang="en-US" dirty="0" smtClean="0"/>
              <a:t>Battle of Lake Erie: America was able to push the British back into Canada </a:t>
            </a:r>
          </a:p>
          <a:p>
            <a:pPr lvl="1"/>
            <a:r>
              <a:rPr lang="en-US" dirty="0" smtClean="0"/>
              <a:t>Battle of the Thames: W.H. Harrison chased Britain into Canada and ended the threat to the Northwest</a:t>
            </a:r>
          </a:p>
          <a:p>
            <a:pPr marL="310896" lvl="2" indent="0">
              <a:buNone/>
            </a:pPr>
            <a:endParaRPr lang="en-US" dirty="0" smtClean="0"/>
          </a:p>
          <a:p>
            <a:pPr marL="310896" lvl="2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Why might the British blockade not impact America as much as the British want?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22" y="192024"/>
            <a:ext cx="54959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lh6.googleusercontent.com/-4g8sNbSFjAM/TNG5z9I9yVI/AAAAAAAAABU/NyVuG0sKUqg/map-war-1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6904"/>
            <a:ext cx="6705600" cy="677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2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Second Phase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78227"/>
            <a:ext cx="972007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Theme: Britain defeats France and puts focus on America </a:t>
            </a:r>
            <a:r>
              <a:rPr lang="en-US" dirty="0" smtClean="0"/>
              <a:t>(uh oh)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Burning of Washington DC: Britain stormed the capital and burned the city to the ground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Battle of Fort McHenry: America fought off British </a:t>
            </a:r>
            <a:r>
              <a:rPr lang="en-US" dirty="0" smtClean="0"/>
              <a:t>attempts to take the important Fort McHenry</a:t>
            </a:r>
            <a:r>
              <a:rPr lang="en-US" dirty="0" smtClean="0">
                <a:solidFill>
                  <a:srgbClr val="C00000"/>
                </a:solidFill>
              </a:rPr>
              <a:t> (inspired the Star Spangled Banner)</a:t>
            </a:r>
          </a:p>
          <a:p>
            <a:r>
              <a:rPr lang="en-US" dirty="0" smtClean="0"/>
              <a:t>Britain lost in an attempt to force their way in from Canada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>
                <a:solidFill>
                  <a:srgbClr val="0070C0"/>
                </a:solidFill>
              </a:rPr>
              <a:t>Based on the two phases, who do you predict should win this war? </a:t>
            </a:r>
          </a:p>
          <a:p>
            <a:endParaRPr lang="en-US" dirty="0"/>
          </a:p>
        </p:txBody>
      </p:sp>
      <p:pic>
        <p:nvPicPr>
          <p:cNvPr id="4" name="Picture 12" descr="http://garfieldnps.files.wordpress.com/2012/11/british-burning-the-white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0" y="0"/>
            <a:ext cx="3525538" cy="24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www.firstladies.org/images/biographies/dmadison/12Mad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82" y="3488395"/>
            <a:ext cx="4050986" cy="19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Ending the War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Britain realized, this war was too costly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They agreed to the </a:t>
            </a:r>
            <a:r>
              <a:rPr lang="en-US" sz="2800" b="1" u="sng" dirty="0" smtClean="0">
                <a:solidFill>
                  <a:srgbClr val="C00000"/>
                </a:solidFill>
              </a:rPr>
              <a:t>Treaty of Ghent 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Ended the War </a:t>
            </a:r>
          </a:p>
          <a:p>
            <a:r>
              <a:rPr lang="en-US" sz="2800" dirty="0" smtClean="0"/>
              <a:t>Not everyone got the news</a:t>
            </a:r>
          </a:p>
          <a:p>
            <a:pPr lvl="1"/>
            <a:r>
              <a:rPr lang="en-US" sz="2400" b="1" u="sng" dirty="0" smtClean="0">
                <a:solidFill>
                  <a:srgbClr val="C00000"/>
                </a:solidFill>
              </a:rPr>
              <a:t>Battle of New Orleans</a:t>
            </a:r>
            <a:r>
              <a:rPr lang="en-US" sz="2400" dirty="0" smtClean="0">
                <a:solidFill>
                  <a:srgbClr val="C00000"/>
                </a:solidFill>
              </a:rPr>
              <a:t>: American general </a:t>
            </a:r>
            <a:r>
              <a:rPr lang="en-US" sz="2400" b="1" u="sng" dirty="0" smtClean="0">
                <a:solidFill>
                  <a:srgbClr val="C00000"/>
                </a:solidFill>
              </a:rPr>
              <a:t>Andrew Jackson </a:t>
            </a:r>
            <a:r>
              <a:rPr lang="en-US" sz="2400" dirty="0" smtClean="0">
                <a:solidFill>
                  <a:srgbClr val="C00000"/>
                </a:solidFill>
              </a:rPr>
              <a:t>leads America to a huge victory</a:t>
            </a:r>
            <a:r>
              <a:rPr lang="en-US" sz="2400" dirty="0" smtClean="0"/>
              <a:t>…even though the war was already over</a:t>
            </a:r>
          </a:p>
        </p:txBody>
      </p:sp>
      <p:pic>
        <p:nvPicPr>
          <p:cNvPr id="4" name="Picture 2" descr="http://upload.wikimedia.org/wikipedia/commons/3/35/Battle_of_New_Orle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83" y="286193"/>
            <a:ext cx="4860036" cy="35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Effects of the War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Birth of American Heroes</a:t>
            </a:r>
          </a:p>
          <a:p>
            <a:pPr lvl="1"/>
            <a:r>
              <a:rPr lang="en-US" sz="2400" dirty="0" smtClean="0"/>
              <a:t>Generals rise up as heroes from the war</a:t>
            </a:r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Jackson and Harrison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Native American resistance defeated</a:t>
            </a:r>
          </a:p>
          <a:p>
            <a:pPr lvl="1"/>
            <a:r>
              <a:rPr lang="en-US" sz="2400" dirty="0" smtClean="0"/>
              <a:t>Native Americans had been defeated with British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Growth of US industry</a:t>
            </a:r>
          </a:p>
          <a:p>
            <a:pPr lvl="1"/>
            <a:r>
              <a:rPr lang="en-US" sz="2400" dirty="0" smtClean="0"/>
              <a:t>Because of blockade, </a:t>
            </a:r>
            <a:r>
              <a:rPr lang="en-US" sz="2400" dirty="0" smtClean="0">
                <a:solidFill>
                  <a:srgbClr val="C00000"/>
                </a:solidFill>
              </a:rPr>
              <a:t>US had to produce everything for itself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Rise in Nationalism</a:t>
            </a:r>
          </a:p>
        </p:txBody>
      </p:sp>
      <p:pic>
        <p:nvPicPr>
          <p:cNvPr id="4" name="Picture 2" descr="http://www.mightybargainhunter.com/images/15-star-flag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34" y="89145"/>
            <a:ext cx="3619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useumoffloridahistory.com/resources/collections/governors/portraits/1_Jack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202" y="2084832"/>
            <a:ext cx="1406413" cy="16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4/42/Rembrandt_Peale_-_William_Henry_Harrison_-_Google_Art_Proje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572" y="2084832"/>
            <a:ext cx="1466785" cy="16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278" y="3978462"/>
            <a:ext cx="3055079" cy="25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1310</TotalTime>
  <Words>379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Tw Cen MT</vt:lpstr>
      <vt:lpstr>Tw Cen MT Condensed</vt:lpstr>
      <vt:lpstr>Wingdings 3</vt:lpstr>
      <vt:lpstr>Integral</vt:lpstr>
      <vt:lpstr>Daily Quiz 11/28</vt:lpstr>
      <vt:lpstr>Daily Quiz 11/28</vt:lpstr>
      <vt:lpstr>War of 1812</vt:lpstr>
      <vt:lpstr>Causes of War</vt:lpstr>
      <vt:lpstr>First Phase </vt:lpstr>
      <vt:lpstr>PowerPoint Presentation</vt:lpstr>
      <vt:lpstr>Second Phase</vt:lpstr>
      <vt:lpstr>Ending the War </vt:lpstr>
      <vt:lpstr>Effects of the War</vt:lpstr>
      <vt:lpstr>Reflection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Thieleman</dc:creator>
  <cp:lastModifiedBy>admin</cp:lastModifiedBy>
  <cp:revision>8</cp:revision>
  <cp:lastPrinted>2016-11-21T15:52:58Z</cp:lastPrinted>
  <dcterms:created xsi:type="dcterms:W3CDTF">2016-11-20T23:39:00Z</dcterms:created>
  <dcterms:modified xsi:type="dcterms:W3CDTF">2018-11-28T14:42:12Z</dcterms:modified>
</cp:coreProperties>
</file>