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11"/>
  </p:handoutMasterIdLst>
  <p:sldIdLst>
    <p:sldId id="257" r:id="rId2"/>
    <p:sldId id="256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-90" y="-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48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9AA6F5-23C4-4F27-9B55-133FAF827E42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7F873F-E0D5-45AE-B842-B808CE5F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9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1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980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6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557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1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75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5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6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8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2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0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0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4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6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9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7358"/>
            <a:ext cx="10131425" cy="1516425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1311441"/>
            <a:ext cx="11646568" cy="4896853"/>
          </a:xfrm>
        </p:spPr>
        <p:txBody>
          <a:bodyPr>
            <a:noAutofit/>
          </a:bodyPr>
          <a:lstStyle/>
          <a:p>
            <a:r>
              <a:rPr lang="en-US" dirty="0" smtClean="0"/>
              <a:t>Articles of Confederation: Weak government</a:t>
            </a:r>
          </a:p>
          <a:p>
            <a:pPr lvl="1"/>
            <a:r>
              <a:rPr lang="en-US" dirty="0" smtClean="0"/>
              <a:t>The Good: Land Ordinances- figured out land issue in west</a:t>
            </a:r>
          </a:p>
          <a:p>
            <a:pPr lvl="1"/>
            <a:r>
              <a:rPr lang="en-US" dirty="0" smtClean="0"/>
              <a:t>The Bad: Had little to no power; states in control (fear of government like Britain)</a:t>
            </a:r>
          </a:p>
          <a:p>
            <a:pPr lvl="1"/>
            <a:r>
              <a:rPr lang="en-US" dirty="0" smtClean="0"/>
              <a:t>The Ugly: Shays Rebellion: leaders realize Articles need to go</a:t>
            </a:r>
          </a:p>
          <a:p>
            <a:r>
              <a:rPr lang="en-US" dirty="0" smtClean="0"/>
              <a:t>Two Plans at Constitutional Convention</a:t>
            </a:r>
          </a:p>
          <a:p>
            <a:pPr lvl="1"/>
            <a:r>
              <a:rPr lang="en-US" dirty="0" smtClean="0"/>
              <a:t>Virginia Plan: Big States- want representation based on population</a:t>
            </a:r>
          </a:p>
          <a:p>
            <a:pPr lvl="1"/>
            <a:r>
              <a:rPr lang="en-US" dirty="0" smtClean="0"/>
              <a:t>New Jersey Plan: Small States- want representation equal</a:t>
            </a:r>
          </a:p>
          <a:p>
            <a:r>
              <a:rPr lang="en-US" dirty="0" smtClean="0"/>
              <a:t>Solution: Great Compromise- Three </a:t>
            </a:r>
            <a:r>
              <a:rPr lang="en-US" smtClean="0"/>
              <a:t>Branches </a:t>
            </a:r>
            <a:endParaRPr lang="en-US" dirty="0" smtClean="0"/>
          </a:p>
          <a:p>
            <a:pPr lvl="1"/>
            <a:r>
              <a:rPr lang="en-US" dirty="0" smtClean="0"/>
              <a:t>Legislative Branch</a:t>
            </a:r>
          </a:p>
          <a:p>
            <a:pPr lvl="2"/>
            <a:r>
              <a:rPr lang="en-US" dirty="0" smtClean="0"/>
              <a:t>House of Representatives: based on Virginia Plan</a:t>
            </a:r>
          </a:p>
          <a:p>
            <a:pPr lvl="2"/>
            <a:r>
              <a:rPr lang="en-US" dirty="0" smtClean="0"/>
              <a:t>Senate: based on New Jersey Plan</a:t>
            </a:r>
          </a:p>
          <a:p>
            <a:r>
              <a:rPr lang="en-US" dirty="0" smtClean="0"/>
              <a:t>3/5 Compromise</a:t>
            </a:r>
          </a:p>
          <a:p>
            <a:pPr lvl="1"/>
            <a:r>
              <a:rPr lang="en-US" dirty="0" smtClean="0"/>
              <a:t>3/5 of slave population counts to total state population; slave considered 3/5 a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Constitution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Constitution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After the Great Compromise, James Madison helps structure the Constitution</a:t>
            </a:r>
          </a:p>
          <a:p>
            <a:pPr lvl="1"/>
            <a:r>
              <a:rPr lang="en-US" sz="2000" b="1" u="sng" dirty="0" smtClean="0">
                <a:solidFill>
                  <a:srgbClr val="C00000"/>
                </a:solidFill>
              </a:rPr>
              <a:t>James Madison </a:t>
            </a:r>
            <a:r>
              <a:rPr lang="en-US" sz="2000" dirty="0" smtClean="0">
                <a:solidFill>
                  <a:srgbClr val="C00000"/>
                </a:solidFill>
              </a:rPr>
              <a:t>is considered the “Father of the Constitution”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Constitution based on 7 government principles</a:t>
            </a:r>
          </a:p>
          <a:p>
            <a:pPr lvl="1"/>
            <a:r>
              <a:rPr lang="en-US" sz="2000" dirty="0" smtClean="0"/>
              <a:t>First time these are put into one government in the world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1026" name="Picture 2" descr="http://ed101.bu.edu/StudentDoc/Archives/ED101sp10/joannesp/Images/james%20madis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280" y="1447883"/>
            <a:ext cx="301942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hefederalistpapers.org/wp-content/uploads/2014/05/Scene_at_the_Signing_of_the_Constitution_of_the_United_Sta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355432"/>
            <a:ext cx="7383823" cy="250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4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6315"/>
            <a:ext cx="8596668" cy="4645048"/>
          </a:xfrm>
        </p:spPr>
        <p:txBody>
          <a:bodyPr/>
          <a:lstStyle/>
          <a:p>
            <a:r>
              <a:rPr lang="en-US" sz="2800" dirty="0"/>
              <a:t>We, the people of the United States, </a:t>
            </a:r>
            <a:r>
              <a:rPr lang="en-US" sz="2800" b="1" i="1" dirty="0"/>
              <a:t>in order to form a more perfect Union, establish justice, insure domestic tranquility, provide for the common defense, promote the general welfare, and secure the blessings of liberty to ourselves and our posterity,</a:t>
            </a:r>
            <a:r>
              <a:rPr lang="en-US" sz="2800" dirty="0"/>
              <a:t> do ordain and establish this Constitution for the United States of America.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Which goal do you believe is the most important? Why?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Which goal do you believe the government has failed on? Why?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1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7 Principles of the Constitution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15979"/>
            <a:ext cx="10131425" cy="4275221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Popular Sovereignty</a:t>
            </a:r>
            <a:r>
              <a:rPr lang="en-US" sz="2400" dirty="0" smtClean="0">
                <a:solidFill>
                  <a:srgbClr val="C00000"/>
                </a:solidFill>
              </a:rPr>
              <a:t>: the People rule; people control the government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Republic:</a:t>
            </a:r>
            <a:r>
              <a:rPr lang="en-US" sz="2400" dirty="0" smtClean="0">
                <a:solidFill>
                  <a:srgbClr val="C00000"/>
                </a:solidFill>
              </a:rPr>
              <a:t>  Representative government; people elect other people to represent them in government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pic>
        <p:nvPicPr>
          <p:cNvPr id="2050" name="Picture 2" descr="http://henryharbor.com/wp-content/uploads/2014/07/we-the-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20" y="2021305"/>
            <a:ext cx="6442385" cy="200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2.bp.blogspot.com/-TA2sPiiLVoY/UJP_r22Ep8I/AAAAAAAANMM/675OZzRQcMk/s1600/4fad690179e3a.preview-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84" y="4379495"/>
            <a:ext cx="2574758" cy="247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88169"/>
            <a:ext cx="10131425" cy="420303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Limited Government</a:t>
            </a:r>
            <a:r>
              <a:rPr lang="en-US" sz="2400" dirty="0" smtClean="0">
                <a:solidFill>
                  <a:srgbClr val="C00000"/>
                </a:solidFill>
              </a:rPr>
              <a:t>: power of government has built in limits; government must follow the rule of law (ex. President can be impeached)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Federalism</a:t>
            </a:r>
            <a:r>
              <a:rPr lang="en-US" sz="2400" dirty="0" smtClean="0">
                <a:solidFill>
                  <a:srgbClr val="C00000"/>
                </a:solidFill>
              </a:rPr>
              <a:t>: power is shared between the state governments and the national government; splits power of governments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bearingdrift.com/wp-content/uploads/ImpeachmentTi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888" y="2358189"/>
            <a:ext cx="4019250" cy="205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wwnorton.com/college/polisci/american-political-system/img/ch_3concept_t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9"/>
          <a:stretch/>
        </p:blipFill>
        <p:spPr bwMode="auto">
          <a:xfrm>
            <a:off x="8077200" y="4665232"/>
            <a:ext cx="4114800" cy="210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8011"/>
            <a:ext cx="10131425" cy="4263189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Separation of Powers</a:t>
            </a:r>
            <a:r>
              <a:rPr lang="en-US" sz="2400" dirty="0" smtClean="0">
                <a:solidFill>
                  <a:srgbClr val="C00000"/>
                </a:solidFill>
              </a:rPr>
              <a:t>: national government separated into three branches; split power of government to keep it under control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Checks and Balances</a:t>
            </a:r>
            <a:r>
              <a:rPr lang="en-US" sz="2400" dirty="0" smtClean="0">
                <a:solidFill>
                  <a:srgbClr val="C00000"/>
                </a:solidFill>
              </a:rPr>
              <a:t>: system that allows branches of government to keep each other under control; keep one branch from getting too much power.</a:t>
            </a:r>
          </a:p>
        </p:txBody>
      </p:sp>
      <p:pic>
        <p:nvPicPr>
          <p:cNvPr id="4098" name="Picture 2" descr="http://frenchrevolutionarmstrong.weebly.com/uploads/1/3/7/5/13759343/13485214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74" y="2335665"/>
            <a:ext cx="5460498" cy="161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caucasuselections.files.wordpress.com/2012/06/checks-and-balanc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408" y="4681871"/>
            <a:ext cx="3944519" cy="217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7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68641"/>
            <a:ext cx="10131425" cy="4022559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Individual Rights: the people have guaranteed rights that cannot be taken away; </a:t>
            </a:r>
            <a:r>
              <a:rPr lang="en-US" sz="2400" b="1" u="sng" dirty="0" smtClean="0">
                <a:solidFill>
                  <a:srgbClr val="C00000"/>
                </a:solidFill>
              </a:rPr>
              <a:t>Bill of Rights</a:t>
            </a:r>
            <a:r>
              <a:rPr lang="en-US" sz="2400" dirty="0" smtClean="0">
                <a:solidFill>
                  <a:srgbClr val="C00000"/>
                </a:solidFill>
              </a:rPr>
              <a:t> were the first ten amendments of the Constitution</a:t>
            </a:r>
          </a:p>
          <a:p>
            <a:pPr lvl="1"/>
            <a:r>
              <a:rPr lang="en-US" sz="2000" dirty="0" smtClean="0"/>
              <a:t>This topic leads to major disagreement</a:t>
            </a:r>
            <a:endParaRPr lang="en-US" sz="2000" dirty="0"/>
          </a:p>
          <a:p>
            <a:endParaRPr lang="en-US" b="1" u="sng" dirty="0" smtClean="0"/>
          </a:p>
          <a:p>
            <a:endParaRPr lang="en-US" b="1" u="sng" dirty="0"/>
          </a:p>
          <a:p>
            <a:endParaRPr lang="en-US" b="1" u="sng" dirty="0"/>
          </a:p>
        </p:txBody>
      </p:sp>
      <p:pic>
        <p:nvPicPr>
          <p:cNvPr id="5122" name="Picture 2" descr="http://criminaldefenseattorneyhouston.com/wp-content/uploads/2015/08/bill_of_righ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31" y="2747294"/>
            <a:ext cx="53340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6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Which principle of the Constitution do you believe protects against government getting too much power the best? Explain why.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40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1416</TotalTime>
  <Words>431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Review</vt:lpstr>
      <vt:lpstr>The Constitution</vt:lpstr>
      <vt:lpstr>The Constitution</vt:lpstr>
      <vt:lpstr>Discussion</vt:lpstr>
      <vt:lpstr>7 Principles of the Constitution</vt:lpstr>
      <vt:lpstr>7 Principles of the Constitution</vt:lpstr>
      <vt:lpstr>7 Principles of the Constitution</vt:lpstr>
      <vt:lpstr>7 Principles of the Constitution</vt:lpstr>
      <vt:lpstr>Reflection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Eric Thieleman</dc:creator>
  <cp:lastModifiedBy>Caiden</cp:lastModifiedBy>
  <cp:revision>17</cp:revision>
  <cp:lastPrinted>2015-10-21T15:41:31Z</cp:lastPrinted>
  <dcterms:created xsi:type="dcterms:W3CDTF">2015-10-21T01:24:43Z</dcterms:created>
  <dcterms:modified xsi:type="dcterms:W3CDTF">2018-10-14T22:13:14Z</dcterms:modified>
</cp:coreProperties>
</file>