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8/13/2018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8/13/2018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Spain </a:t>
            </a:r>
            <a:r>
              <a:rPr lang="en-US" smtClean="0"/>
              <a:t>is trash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ECBF7-1537-4986-879D-A22EBAE4B8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1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8/13/2018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3352800"/>
            <a:ext cx="9143538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Southern Colonies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5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457200"/>
            <a:ext cx="9143538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Virginia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752600"/>
            <a:ext cx="9143538" cy="4114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Home of the Jamestown colony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Successful by growing tobacco as a cash crop</a:t>
            </a:r>
          </a:p>
          <a:p>
            <a:pPr lvl="2"/>
            <a:r>
              <a:rPr lang="en-US" b="1" u="sng" dirty="0" smtClean="0">
                <a:solidFill>
                  <a:srgbClr val="C00000"/>
                </a:solidFill>
              </a:rPr>
              <a:t>Cash crop</a:t>
            </a:r>
            <a:r>
              <a:rPr lang="en-US" dirty="0" smtClean="0">
                <a:solidFill>
                  <a:srgbClr val="C00000"/>
                </a:solidFill>
              </a:rPr>
              <a:t>: crop grown to make a profit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Demand for workers rises</a:t>
            </a:r>
          </a:p>
        </p:txBody>
      </p:sp>
      <p:pic>
        <p:nvPicPr>
          <p:cNvPr id="1026" name="Picture 2" descr="http://imgc.allpostersimages.com/images/P-473-488-90/22/2246/GFEZD00Z/posters/cultivation-of-tobacco-in-colonial-virgi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2" y="3533776"/>
            <a:ext cx="4304453" cy="312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users.humboldt.edu/ogayle/Hist%20110%20Images/Colonies_17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2" y="990600"/>
            <a:ext cx="4292586" cy="4981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9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587" y="149471"/>
            <a:ext cx="9143538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Servants and Slaves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676400"/>
            <a:ext cx="10439400" cy="4173651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Indentured Servants:</a:t>
            </a:r>
            <a:r>
              <a:rPr lang="en-US" dirty="0">
                <a:solidFill>
                  <a:srgbClr val="C00000"/>
                </a:solidFill>
              </a:rPr>
              <a:t> Poor whites brought to America from Europe for free in exchange for working for a set time</a:t>
            </a:r>
          </a:p>
          <a:p>
            <a:pPr lvl="1"/>
            <a:r>
              <a:rPr lang="en-US" dirty="0"/>
              <a:t>Living expenses paid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Once they worked their allotted time, they were free </a:t>
            </a:r>
          </a:p>
          <a:p>
            <a:pPr marL="41148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and provided with land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Showed success through hard work</a:t>
            </a:r>
          </a:p>
          <a:p>
            <a:r>
              <a:rPr lang="en-US" dirty="0">
                <a:solidFill>
                  <a:srgbClr val="C00000"/>
                </a:solidFill>
              </a:rPr>
              <a:t>African Slaves</a:t>
            </a:r>
            <a:r>
              <a:rPr lang="en-US" dirty="0">
                <a:solidFill>
                  <a:srgbClr val="2F2B20"/>
                </a:solidFill>
              </a:rPr>
              <a:t>: Captured and brought to New World and forced to work</a:t>
            </a:r>
          </a:p>
          <a:p>
            <a:pPr lvl="1"/>
            <a:r>
              <a:rPr lang="en-US" dirty="0"/>
              <a:t>Poor living conditions</a:t>
            </a:r>
          </a:p>
          <a:p>
            <a:pPr lvl="1"/>
            <a:r>
              <a:rPr lang="en-US" dirty="0"/>
              <a:t>No expectation of freedom in future</a:t>
            </a:r>
          </a:p>
          <a:p>
            <a:r>
              <a:rPr lang="en-US" dirty="0"/>
              <a:t>Indentured Servants and Slaves sympathize with each other’s condition</a:t>
            </a:r>
          </a:p>
        </p:txBody>
      </p:sp>
      <p:pic>
        <p:nvPicPr>
          <p:cNvPr id="2050" name="Picture 2" descr="http://score.rims.k12.ca.us/score_lessons/slavery/image/slide0002_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852" y="2133600"/>
            <a:ext cx="2726546" cy="20384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53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Discussion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981736" cy="4114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How do cash crops lead to a rise in demand for workers?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How are </a:t>
            </a:r>
            <a:r>
              <a:rPr lang="en-US" sz="2800" dirty="0">
                <a:solidFill>
                  <a:srgbClr val="0070C0"/>
                </a:solidFill>
              </a:rPr>
              <a:t>i</a:t>
            </a:r>
            <a:r>
              <a:rPr lang="en-US" sz="2800" dirty="0" smtClean="0">
                <a:solidFill>
                  <a:srgbClr val="0070C0"/>
                </a:solidFill>
              </a:rPr>
              <a:t>ndentured servants and slaves both similar and different?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What problems may occur when all indentured servants receive freedom and land after serving their time?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3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326" y="152400"/>
            <a:ext cx="9143538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Rebellion in Virginia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1524001"/>
            <a:ext cx="102870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As Virginia grows, comes into </a:t>
            </a:r>
            <a:r>
              <a:rPr lang="en-US" dirty="0" smtClean="0">
                <a:solidFill>
                  <a:srgbClr val="C00000"/>
                </a:solidFill>
              </a:rPr>
              <a:t>conflict with Native Americans over land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Virginia government not in step with poor people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Government wanted peace with Natives</a:t>
            </a:r>
          </a:p>
          <a:p>
            <a:pPr lvl="1"/>
            <a:r>
              <a:rPr lang="en-US" dirty="0" smtClean="0"/>
              <a:t>Poorer people wanted land Natives had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Bacon’s Rebellion</a:t>
            </a:r>
            <a:r>
              <a:rPr lang="en-US" dirty="0" smtClean="0">
                <a:solidFill>
                  <a:srgbClr val="C00000"/>
                </a:solidFill>
              </a:rPr>
              <a:t>: Colonist rebellion against Natives and royal colonial government helping Natives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 time colonists went against royal authority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Causes slavery to boom in order to replace indentured servants </a:t>
            </a:r>
          </a:p>
        </p:txBody>
      </p:sp>
      <p:pic>
        <p:nvPicPr>
          <p:cNvPr id="2050" name="Picture 2" descr="http://faculty.polytechnic.org/gfeldmeth/Bacon_Rebel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036" y="4114800"/>
            <a:ext cx="3436789" cy="2163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8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Georgia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905000"/>
            <a:ext cx="10210802" cy="4114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Founded by </a:t>
            </a:r>
            <a:r>
              <a:rPr lang="en-US" sz="2800" b="1" u="sng" dirty="0" smtClean="0">
                <a:solidFill>
                  <a:srgbClr val="C00000"/>
                </a:solidFill>
              </a:rPr>
              <a:t>James Oglethorpe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Role as 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Colony for debtors to go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Buffer colony: between British colonies and Spanish (Florida) </a:t>
            </a:r>
          </a:p>
          <a:p>
            <a:r>
              <a:rPr lang="en-US" sz="2800" dirty="0" smtClean="0"/>
              <a:t>Instead, </a:t>
            </a:r>
            <a:r>
              <a:rPr lang="en-US" sz="2800" dirty="0" smtClean="0">
                <a:solidFill>
                  <a:srgbClr val="C00000"/>
                </a:solidFill>
              </a:rPr>
              <a:t>becomes a place where the poor can </a:t>
            </a:r>
            <a:r>
              <a:rPr lang="en-US" sz="2800" dirty="0" smtClean="0"/>
              <a:t>come and </a:t>
            </a:r>
            <a:r>
              <a:rPr lang="en-US" sz="2800" dirty="0" smtClean="0">
                <a:solidFill>
                  <a:srgbClr val="C00000"/>
                </a:solidFill>
              </a:rPr>
              <a:t>get a new start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etc.usf.edu/clipart/54500/54515/54515_olgethorpe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2" y="609600"/>
            <a:ext cx="1981200" cy="2453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imepage.org/images/Carolinas&amp;Georg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094" y="365931"/>
            <a:ext cx="3269970" cy="30781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18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Reflection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did Bacon’s Rebellion impact African slavery?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69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1179</TotalTime>
  <Words>262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Euphemia</vt:lpstr>
      <vt:lpstr>Striped Border 16x9</vt:lpstr>
      <vt:lpstr>Southern Colonies</vt:lpstr>
      <vt:lpstr>Virginia</vt:lpstr>
      <vt:lpstr>Servants and Slaves</vt:lpstr>
      <vt:lpstr>Discussion</vt:lpstr>
      <vt:lpstr>Rebellion in Virginia</vt:lpstr>
      <vt:lpstr>Georgia</vt:lpstr>
      <vt:lpstr>Reflection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Colonies</dc:title>
  <dc:creator>admin</dc:creator>
  <cp:lastModifiedBy>admin</cp:lastModifiedBy>
  <cp:revision>3</cp:revision>
  <cp:lastPrinted>2018-08-14T13:49:49Z</cp:lastPrinted>
  <dcterms:created xsi:type="dcterms:W3CDTF">2018-08-02T03:30:55Z</dcterms:created>
  <dcterms:modified xsi:type="dcterms:W3CDTF">2018-08-14T20:09:50Z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