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4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0FBBF-7918-4DC5-8070-960B3CDD4AA8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7D53C-A964-4FE9-A003-44909DEB0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54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Device to keep</a:t>
            </a:r>
            <a:r>
              <a:rPr lang="en-US" baseline="0" dirty="0" smtClean="0"/>
              <a:t> women from speaking too much. Spike that will stab them if they speak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E1BFD-1CE2-4671-97EE-EC4CD4C51B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2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C633830-2244-49AE-BC4A-47F415C177C6}" type="datetimeFigureOut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5890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86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C633830-2244-49AE-BC4A-47F415C177C6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43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2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C633830-2244-49AE-BC4A-47F415C177C6}" type="datetimeFigureOut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57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8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492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08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20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C633830-2244-49AE-BC4A-47F415C177C6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71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559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C633830-2244-49AE-BC4A-47F415C177C6}" type="datetimeFigureOut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1670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Middle Colonies</a:t>
            </a:r>
            <a:endParaRPr lang="en-US" sz="88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7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Dutch in Americas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199138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The Dutch (Netherlands) started the colony of New Netherlands </a:t>
            </a:r>
            <a:r>
              <a:rPr lang="en-US" sz="2400" dirty="0" smtClean="0">
                <a:solidFill>
                  <a:schemeClr val="tx1"/>
                </a:solidFill>
              </a:rPr>
              <a:t>centered around the port city of New Amsterdam</a:t>
            </a:r>
          </a:p>
          <a:p>
            <a:r>
              <a:rPr lang="en-US" sz="2400" b="1" u="sng" dirty="0" err="1" smtClean="0">
                <a:solidFill>
                  <a:schemeClr val="tx1"/>
                </a:solidFill>
              </a:rPr>
              <a:t>Patroon</a:t>
            </a:r>
            <a:r>
              <a:rPr lang="en-US" sz="2400" b="1" u="sng" dirty="0" smtClean="0">
                <a:solidFill>
                  <a:schemeClr val="tx1"/>
                </a:solidFill>
              </a:rPr>
              <a:t> System</a:t>
            </a:r>
            <a:r>
              <a:rPr lang="en-US" sz="2400" dirty="0" smtClean="0">
                <a:solidFill>
                  <a:schemeClr val="tx1"/>
                </a:solidFill>
              </a:rPr>
              <a:t>: granted large tracts of land to people who brought 50 settlers to America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dezsantana.com/img/s9/v2/p8942320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71884"/>
            <a:ext cx="6477000" cy="2686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49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Creating New York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3136086"/>
          </a:xfrm>
        </p:spPr>
        <p:txBody>
          <a:bodyPr>
            <a:noAutofit/>
          </a:bodyPr>
          <a:lstStyle/>
          <a:p>
            <a:r>
              <a:rPr lang="en-US" sz="2800" dirty="0" smtClean="0"/>
              <a:t>Eventually, New Netherlands’ success brings about British interest in the Dutch colony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Dutch governor </a:t>
            </a:r>
            <a:r>
              <a:rPr lang="en-US" sz="2800" b="1" u="sng" dirty="0" smtClean="0">
                <a:solidFill>
                  <a:srgbClr val="C00000"/>
                </a:solidFill>
              </a:rPr>
              <a:t>Peter Stuyvesant </a:t>
            </a:r>
            <a:r>
              <a:rPr lang="en-US" sz="2800" dirty="0" smtClean="0">
                <a:solidFill>
                  <a:srgbClr val="C00000"/>
                </a:solidFill>
              </a:rPr>
              <a:t>gives up control to the British</a:t>
            </a:r>
          </a:p>
          <a:p>
            <a:r>
              <a:rPr lang="en-US" sz="2800" dirty="0" smtClean="0"/>
              <a:t>The colony </a:t>
            </a:r>
            <a:r>
              <a:rPr lang="en-US" sz="2800" dirty="0" smtClean="0">
                <a:solidFill>
                  <a:srgbClr val="C00000"/>
                </a:solidFill>
              </a:rPr>
              <a:t>is renamed New York and continues its success under British rule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The sea port and trade brought in very diverse groups of people</a:t>
            </a:r>
          </a:p>
        </p:txBody>
      </p:sp>
      <p:pic>
        <p:nvPicPr>
          <p:cNvPr id="2050" name="Picture 2" descr="http://media.web.britannica.com/eb-media/38/160738-004-7B7BCF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365" y="4620491"/>
            <a:ext cx="2101737" cy="22375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39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Discussion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Who </a:t>
            </a:r>
            <a:r>
              <a:rPr lang="en-US" sz="2400" dirty="0">
                <a:solidFill>
                  <a:srgbClr val="0070C0"/>
                </a:solidFill>
              </a:rPr>
              <a:t>are “the Dutch?”</a:t>
            </a: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How </a:t>
            </a:r>
            <a:r>
              <a:rPr lang="en-US" sz="2400" dirty="0">
                <a:solidFill>
                  <a:srgbClr val="0070C0"/>
                </a:solidFill>
              </a:rPr>
              <a:t>might the Patroon system impact the types of people who settle in the Middle colonies?</a:t>
            </a: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How </a:t>
            </a:r>
            <a:r>
              <a:rPr lang="en-US" sz="2400" dirty="0">
                <a:solidFill>
                  <a:srgbClr val="0070C0"/>
                </a:solidFill>
              </a:rPr>
              <a:t>can having diversity change the way a society works?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54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Pennsylvania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213024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Founded by </a:t>
            </a:r>
            <a:r>
              <a:rPr lang="en-US" sz="2800" b="1" u="sng" dirty="0">
                <a:solidFill>
                  <a:srgbClr val="C00000"/>
                </a:solidFill>
              </a:rPr>
              <a:t>William Penn </a:t>
            </a:r>
            <a:r>
              <a:rPr lang="en-US" sz="2800" dirty="0">
                <a:solidFill>
                  <a:srgbClr val="C00000"/>
                </a:solidFill>
              </a:rPr>
              <a:t>as a safe haven for many different religious groups</a:t>
            </a:r>
          </a:p>
          <a:p>
            <a:r>
              <a:rPr lang="en-US" sz="2800" dirty="0">
                <a:solidFill>
                  <a:srgbClr val="C00000"/>
                </a:solidFill>
              </a:rPr>
              <a:t>Penn led </a:t>
            </a:r>
            <a:r>
              <a:rPr lang="en-US" sz="2800" b="1" u="sng" dirty="0">
                <a:solidFill>
                  <a:srgbClr val="C00000"/>
                </a:solidFill>
              </a:rPr>
              <a:t>Quakers</a:t>
            </a:r>
            <a:r>
              <a:rPr lang="en-US" sz="2800" dirty="0">
                <a:solidFill>
                  <a:srgbClr val="C00000"/>
                </a:solidFill>
              </a:rPr>
              <a:t> to settle Pennsylvania to gain religious freedom</a:t>
            </a:r>
          </a:p>
        </p:txBody>
      </p:sp>
      <p:pic>
        <p:nvPicPr>
          <p:cNvPr id="3074" name="Picture 2" descr="http://3.bp.blogspot.com/-8T9_uqvRBW8/T64AOaImzgI/AAAAAAAABHQ/Suw_2LlVn2A/s1600/William-Pe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274" y="3986321"/>
            <a:ext cx="2375215" cy="27469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7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Quaker Beliefs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2953207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Believed </a:t>
            </a:r>
            <a:r>
              <a:rPr lang="en-US" sz="2800" dirty="0">
                <a:solidFill>
                  <a:srgbClr val="C00000"/>
                </a:solidFill>
              </a:rPr>
              <a:t>in equality for ALL </a:t>
            </a:r>
            <a:endParaRPr lang="en-US" sz="2800" dirty="0" smtClean="0">
              <a:solidFill>
                <a:srgbClr val="C00000"/>
              </a:solidFill>
            </a:endParaRP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Native Americans: treated with respect</a:t>
            </a:r>
            <a:r>
              <a:rPr lang="en-US" sz="2400" dirty="0" smtClean="0">
                <a:solidFill>
                  <a:schemeClr val="tx1"/>
                </a:solidFill>
              </a:rPr>
              <a:t>, bought land instead of stealing it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They </a:t>
            </a:r>
            <a:r>
              <a:rPr lang="en-US" sz="2800" dirty="0">
                <a:solidFill>
                  <a:schemeClr val="tx1"/>
                </a:solidFill>
              </a:rPr>
              <a:t>also </a:t>
            </a:r>
            <a:r>
              <a:rPr lang="en-US" sz="2800" dirty="0">
                <a:solidFill>
                  <a:srgbClr val="C00000"/>
                </a:solidFill>
              </a:rPr>
              <a:t>believed in an “inner light” which made them all ministers 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Women: viewed as equals, </a:t>
            </a:r>
            <a:r>
              <a:rPr lang="en-US" sz="2400" dirty="0" smtClean="0">
                <a:solidFill>
                  <a:schemeClr val="tx1"/>
                </a:solidFill>
              </a:rPr>
              <a:t>allowed to preach in church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Philadelphia: major trade city</a:t>
            </a:r>
          </a:p>
        </p:txBody>
      </p:sp>
      <p:pic>
        <p:nvPicPr>
          <p:cNvPr id="1026" name="Picture 2" descr="http://www.quakermaps.com/wp-content/uploads/2010/01/quaker-worship-246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657" y="4000500"/>
            <a:ext cx="234315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96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Reflection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1633858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How </a:t>
            </a:r>
            <a:r>
              <a:rPr lang="en-US" sz="2800" b="1" dirty="0"/>
              <a:t>might one region being accepting of diversity and others </a:t>
            </a:r>
            <a:r>
              <a:rPr lang="en-US" sz="2800" b="1" dirty="0" smtClean="0"/>
              <a:t>impact  </a:t>
            </a:r>
            <a:r>
              <a:rPr lang="en-US" sz="2800" b="1" dirty="0"/>
              <a:t>that region’s relations with others?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853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upload.wikimedia.org/wikipedia/commons/2/23/Scoldengravingalph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71600"/>
            <a:ext cx="4953000" cy="4881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85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he &lt;b&gt;flying spaghetti monster&lt;/b&gt; : LikeItHate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4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4</TotalTime>
  <Words>237</Words>
  <Application>Microsoft Office PowerPoint</Application>
  <PresentationFormat>Widescreen</PresentationFormat>
  <Paragraphs>28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Gill Sans MT</vt:lpstr>
      <vt:lpstr>Wingdings 2</vt:lpstr>
      <vt:lpstr>Dividend</vt:lpstr>
      <vt:lpstr>Middle Colonies</vt:lpstr>
      <vt:lpstr>Dutch in Americas</vt:lpstr>
      <vt:lpstr>Creating New York</vt:lpstr>
      <vt:lpstr>Discussion</vt:lpstr>
      <vt:lpstr>Pennsylvania</vt:lpstr>
      <vt:lpstr>Quaker Beliefs</vt:lpstr>
      <vt:lpstr>Reflection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Colonies</dc:title>
  <dc:creator>admin</dc:creator>
  <cp:lastModifiedBy>admin</cp:lastModifiedBy>
  <cp:revision>1</cp:revision>
  <dcterms:created xsi:type="dcterms:W3CDTF">2018-08-02T03:37:00Z</dcterms:created>
  <dcterms:modified xsi:type="dcterms:W3CDTF">2018-08-16T02:02:58Z</dcterms:modified>
</cp:coreProperties>
</file>