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435" autoAdjust="0"/>
  </p:normalViewPr>
  <p:slideViewPr>
    <p:cSldViewPr snapToGrid="0">
      <p:cViewPr>
        <p:scale>
          <a:sx n="60" d="100"/>
          <a:sy n="60" d="100"/>
        </p:scale>
        <p:origin x="342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39A12-C6E0-42C3-8200-653B37F10CFC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43431-D94A-479B-90AA-65F14D63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11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Jeffersonian Growth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2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France causing Problems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Napoleon Bonaparte had taken full control of France</a:t>
            </a:r>
          </a:p>
          <a:p>
            <a:pPr lvl="1"/>
            <a:r>
              <a:rPr lang="en-US" sz="2000" dirty="0" smtClean="0"/>
              <a:t>Britain had declared war and conflict was in full swing</a:t>
            </a:r>
          </a:p>
          <a:p>
            <a:r>
              <a:rPr lang="en-US" sz="2400" dirty="0" smtClean="0"/>
              <a:t>Since Spain was trash, they had given the Louisiana Territory back to France</a:t>
            </a:r>
          </a:p>
          <a:p>
            <a:pPr lvl="1"/>
            <a:r>
              <a:rPr lang="en-US" sz="2000" dirty="0" smtClean="0"/>
              <a:t>They feared war with Napoleon (which happened anyway)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Jefferson </a:t>
            </a:r>
            <a:r>
              <a:rPr lang="en-US" sz="2400" dirty="0" smtClean="0"/>
              <a:t>was</a:t>
            </a:r>
            <a:r>
              <a:rPr lang="en-US" sz="2400" dirty="0" smtClean="0">
                <a:solidFill>
                  <a:srgbClr val="C00000"/>
                </a:solidFill>
              </a:rPr>
              <a:t> worried that </a:t>
            </a:r>
            <a:r>
              <a:rPr lang="en-US" sz="2400" dirty="0" smtClean="0"/>
              <a:t>war hungry </a:t>
            </a:r>
            <a:r>
              <a:rPr lang="en-US" sz="2400" dirty="0" smtClean="0">
                <a:solidFill>
                  <a:srgbClr val="C00000"/>
                </a:solidFill>
              </a:rPr>
              <a:t>Napoleon would attempt to attack America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Or take away our use of the Mississippi River and New Orleans</a:t>
            </a:r>
          </a:p>
          <a:p>
            <a:pPr lvl="2"/>
            <a:r>
              <a:rPr lang="en-US" sz="1800" dirty="0" smtClean="0"/>
              <a:t>Pinckney’s Treaty was with Spain and no longer applies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Louisiana Purchase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2073"/>
            <a:ext cx="9034272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Jefferson asked to buy New Orleans from France, </a:t>
            </a:r>
            <a:r>
              <a:rPr lang="en-US" sz="2800" dirty="0" smtClean="0">
                <a:solidFill>
                  <a:srgbClr val="C00000"/>
                </a:solidFill>
              </a:rPr>
              <a:t>Napoleon offered all of Louisiana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Jefferson struggled: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Wanted the land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Conflicted with his strict interpretation of Constitution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Jefferson decided to purchase Louisiana </a:t>
            </a:r>
            <a:r>
              <a:rPr lang="en-US" sz="2800" dirty="0" smtClean="0"/>
              <a:t>even though it was not power given in Constitution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Doubled the size of the </a:t>
            </a:r>
            <a:r>
              <a:rPr lang="en-US" sz="2400" dirty="0" smtClean="0">
                <a:solidFill>
                  <a:srgbClr val="C00000"/>
                </a:solidFill>
              </a:rPr>
              <a:t>country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Gave use tons of resources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Hamilton even believed this was a good idea</a:t>
            </a:r>
          </a:p>
        </p:txBody>
      </p:sp>
      <p:pic>
        <p:nvPicPr>
          <p:cNvPr id="1026" name="Picture 2" descr="https://upload.wikimedia.org/wikipedia/commons/4/4d/Napoleon_at_the_Great_St._Bernard_-_Jacques-Louis_David_-_Google_Cultural_Institu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206" y="4020473"/>
            <a:ext cx="2362200" cy="28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arm4.staticflickr.com/3059/2812130342_5365d76521_o_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170935"/>
            <a:ext cx="2085006" cy="295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://media.web.britannica.com/eb-media/70/89970-004-331CFE4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23" y="345990"/>
            <a:ext cx="1029148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3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Lewis and Clark Expedition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49" y="1808205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Jefferson asked </a:t>
            </a:r>
            <a:r>
              <a:rPr lang="en-US" sz="2800" b="1" u="sng" dirty="0" smtClean="0">
                <a:solidFill>
                  <a:srgbClr val="C00000"/>
                </a:solidFill>
              </a:rPr>
              <a:t>Lewis and Clark </a:t>
            </a:r>
            <a:r>
              <a:rPr lang="en-US" sz="2800" dirty="0" smtClean="0">
                <a:solidFill>
                  <a:srgbClr val="C00000"/>
                </a:solidFill>
              </a:rPr>
              <a:t>to explore the new </a:t>
            </a:r>
            <a:r>
              <a:rPr lang="en-US" sz="2800" dirty="0" smtClean="0">
                <a:solidFill>
                  <a:srgbClr val="C00000"/>
                </a:solidFill>
              </a:rPr>
              <a:t>territory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Used the rivers to get west </a:t>
            </a:r>
            <a:r>
              <a:rPr lang="en-US" sz="2600" dirty="0" smtClean="0"/>
              <a:t>(Missouri River)</a:t>
            </a:r>
            <a:endParaRPr lang="en-US" sz="26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Purposes: 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Take </a:t>
            </a:r>
            <a:r>
              <a:rPr lang="en-US" sz="2400" dirty="0" smtClean="0">
                <a:solidFill>
                  <a:srgbClr val="C00000"/>
                </a:solidFill>
              </a:rPr>
              <a:t>inventory of the land purchased 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Gather info on new plants and animals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Map the territory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Establish relationship with Western Indians (</a:t>
            </a:r>
            <a:r>
              <a:rPr lang="en-US" sz="2400" b="1" u="sng" dirty="0" smtClean="0">
                <a:solidFill>
                  <a:srgbClr val="C00000"/>
                </a:solidFill>
              </a:rPr>
              <a:t>Sacagawea</a:t>
            </a:r>
            <a:r>
              <a:rPr lang="en-US" sz="2400" u="sng" dirty="0" smtClean="0">
                <a:solidFill>
                  <a:srgbClr val="C00000"/>
                </a:solidFill>
              </a:rPr>
              <a:t>) </a:t>
            </a:r>
          </a:p>
          <a:p>
            <a:pPr lvl="2"/>
            <a:r>
              <a:rPr lang="en-US" sz="1800" dirty="0" smtClean="0"/>
              <a:t>She </a:t>
            </a:r>
            <a:r>
              <a:rPr lang="en-US" sz="1800" dirty="0" smtClean="0"/>
              <a:t>helped Lewis </a:t>
            </a:r>
            <a:r>
              <a:rPr lang="en-US" sz="1800" dirty="0" smtClean="0"/>
              <a:t>and Clark navigate and interact with Native American tribes</a:t>
            </a:r>
          </a:p>
          <a:p>
            <a:endParaRPr lang="en-US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4" y="2197768"/>
            <a:ext cx="4010525" cy="317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were the 2 purposes of the Lewis and Clark expedition?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6193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669</TotalTime>
  <Words>217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Garamond</vt:lpstr>
      <vt:lpstr>Savon</vt:lpstr>
      <vt:lpstr>Jeffersonian Growth</vt:lpstr>
      <vt:lpstr>France causing Problems</vt:lpstr>
      <vt:lpstr>Louisiana Purchase</vt:lpstr>
      <vt:lpstr>PowerPoint Presentation</vt:lpstr>
      <vt:lpstr>Lewis and Clark Expedition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Jeffersonian Growth</dc:title>
  <dc:creator>Rachael Thieleman</dc:creator>
  <cp:lastModifiedBy>Rachael Thieleman</cp:lastModifiedBy>
  <cp:revision>8</cp:revision>
  <cp:lastPrinted>2017-11-02T11:38:39Z</cp:lastPrinted>
  <dcterms:created xsi:type="dcterms:W3CDTF">2017-11-02T00:49:02Z</dcterms:created>
  <dcterms:modified xsi:type="dcterms:W3CDTF">2017-11-02T11:58:45Z</dcterms:modified>
</cp:coreProperties>
</file>