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119F3-D4AC-45A7-B22F-6FAB2F2CF3F3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5AE63-49F8-4CD5-99E1-A3EC8C33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9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78695-06B7-42AF-B85F-212C08BABCEC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16D3C-C32D-4550-8EA7-891363127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2326-8AAB-48C4-B181-70B3CEBBA3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2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Individualism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in America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Growth of Individualism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014194"/>
            <a:ext cx="10058400" cy="3931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French and Indian War resulted in Britain controlling all land east </a:t>
            </a:r>
            <a:r>
              <a:rPr lang="en-US" sz="2400" dirty="0" smtClean="0"/>
              <a:t>of            </a:t>
            </a:r>
            <a:r>
              <a:rPr lang="en-US" sz="2400" dirty="0" smtClean="0"/>
              <a:t>the Mississippi River</a:t>
            </a:r>
          </a:p>
          <a:p>
            <a:r>
              <a:rPr lang="en-US" sz="2400" smtClean="0">
                <a:solidFill>
                  <a:srgbClr val="C00000"/>
                </a:solidFill>
              </a:rPr>
              <a:t>Colonists had </a:t>
            </a:r>
            <a:r>
              <a:rPr lang="en-US" sz="2400" dirty="0" smtClean="0">
                <a:solidFill>
                  <a:srgbClr val="C00000"/>
                </a:solidFill>
              </a:rPr>
              <a:t>enjoyed </a:t>
            </a:r>
            <a:r>
              <a:rPr lang="en-US" sz="2400" b="1" u="sng" dirty="0" smtClean="0">
                <a:solidFill>
                  <a:srgbClr val="C00000"/>
                </a:solidFill>
              </a:rPr>
              <a:t>salutary neglect </a:t>
            </a:r>
            <a:r>
              <a:rPr lang="en-US" sz="2400" dirty="0" smtClean="0"/>
              <a:t>(beneficial neglect)</a:t>
            </a:r>
            <a:endParaRPr lang="en-US" sz="2400" b="1" u="sng" dirty="0">
              <a:solidFill>
                <a:srgbClr val="C00000"/>
              </a:solidFill>
            </a:endParaRP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Britain used a “hands off” approach to colonies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Why?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Britain was so far away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Britain could not control actions of colonists</a:t>
            </a:r>
          </a:p>
        </p:txBody>
      </p:sp>
      <p:pic>
        <p:nvPicPr>
          <p:cNvPr id="1026" name="Picture 2" descr="http://fortressofdoors.com/content/images/2015/04/salutarynegl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085" y="1067137"/>
            <a:ext cx="2424831" cy="31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34" y="4252297"/>
            <a:ext cx="4797082" cy="252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Effect of Salutary Neglect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Individualism on the rise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Colonies become self-reliant </a:t>
            </a:r>
            <a:r>
              <a:rPr lang="en-US" sz="2800" dirty="0" smtClean="0"/>
              <a:t>(on-their-own attitude)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Develop their own (representative) governments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Expanding westward</a:t>
            </a:r>
            <a:endParaRPr lang="en-US" sz="2800" dirty="0">
              <a:solidFill>
                <a:srgbClr val="C00000"/>
              </a:solidFill>
            </a:endParaRPr>
          </a:p>
          <a:p>
            <a:pPr lvl="1"/>
            <a:endParaRPr lang="en-US" sz="2800" dirty="0"/>
          </a:p>
        </p:txBody>
      </p:sp>
      <p:pic>
        <p:nvPicPr>
          <p:cNvPr id="2050" name="Picture 2" descr="http://bearingdrift.com/wp-content/uploads/420-first-meeting-of-house-of-burgesses-16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37" y="3952875"/>
            <a:ext cx="4000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ettysburg.k12.pa.us/webpages/hhistory/imageGallery/post%20treaty%20a%20and%20i%20loc%20g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2683628"/>
            <a:ext cx="3219450" cy="41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794" y="3048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Moving west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9753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wish to expand to the new lands west of the Appalachian Mountains</a:t>
            </a:r>
          </a:p>
          <a:p>
            <a:r>
              <a:rPr lang="en-US" sz="2800" b="1" u="sng" dirty="0" smtClean="0">
                <a:solidFill>
                  <a:srgbClr val="C00000"/>
                </a:solidFill>
              </a:rPr>
              <a:t>Daniel Boone </a:t>
            </a:r>
            <a:r>
              <a:rPr lang="en-US" sz="2800" dirty="0" smtClean="0">
                <a:solidFill>
                  <a:srgbClr val="C00000"/>
                </a:solidFill>
              </a:rPr>
              <a:t>(an explorer) helps construct the </a:t>
            </a:r>
            <a:r>
              <a:rPr lang="en-US" sz="2800" b="1" u="sng" dirty="0" smtClean="0">
                <a:solidFill>
                  <a:srgbClr val="C00000"/>
                </a:solidFill>
              </a:rPr>
              <a:t>Wilderness Road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a route through the Cumberland gap and the mountains to the west</a:t>
            </a:r>
          </a:p>
          <a:p>
            <a:r>
              <a:rPr lang="en-US" sz="2800" dirty="0" smtClean="0"/>
              <a:t>Many colonists utilize the </a:t>
            </a:r>
            <a:r>
              <a:rPr lang="en-US" sz="2800" dirty="0" smtClean="0">
                <a:solidFill>
                  <a:srgbClr val="C00000"/>
                </a:solidFill>
              </a:rPr>
              <a:t>road to get to Tennessee and Kentucky</a:t>
            </a:r>
          </a:p>
          <a:p>
            <a:pPr lvl="1"/>
            <a:r>
              <a:rPr lang="en-US" sz="2400" b="1" u="sng" dirty="0" smtClean="0">
                <a:solidFill>
                  <a:schemeClr val="tx1"/>
                </a:solidFill>
              </a:rPr>
              <a:t>William Bean, Thomas Sharpe Spencer and </a:t>
            </a:r>
            <a:endParaRPr lang="en-US" sz="2400" b="1" u="sng" dirty="0"/>
          </a:p>
          <a:p>
            <a:pPr marL="274320" lvl="1" indent="0"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Dr</a:t>
            </a:r>
            <a:r>
              <a:rPr lang="en-US" sz="2400" b="1" u="sng" dirty="0" smtClean="0">
                <a:solidFill>
                  <a:schemeClr val="tx1"/>
                </a:solidFill>
              </a:rPr>
              <a:t>. Thomas Walker</a:t>
            </a:r>
            <a:r>
              <a:rPr lang="en-US" sz="2400" dirty="0" smtClean="0">
                <a:solidFill>
                  <a:schemeClr val="tx1"/>
                </a:solidFill>
              </a:rPr>
              <a:t> were the first settlers in Tennessee</a:t>
            </a:r>
          </a:p>
        </p:txBody>
      </p:sp>
      <p:pic>
        <p:nvPicPr>
          <p:cNvPr id="3076" name="Picture 4" descr="https://s3.amazonaws.com/img.ultrasignup.com/events/raw/e60c270d-b532-4d97-b684-97b6e691f3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61" y="0"/>
            <a:ext cx="1844039" cy="252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cumberland g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96" y="3779079"/>
            <a:ext cx="4595404" cy="30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Wilderness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legendsofamerica.com/photos-kentucky/WildernessRoadMapN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745195"/>
            <a:ext cx="10302240" cy="48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What would be the advantage of salutary neglect for both Britain and the colonists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How does this lead to a rise of individualism in the </a:t>
            </a:r>
            <a:r>
              <a:rPr lang="en-US" sz="2800" dirty="0" smtClean="0">
                <a:solidFill>
                  <a:srgbClr val="0070C0"/>
                </a:solidFill>
              </a:rPr>
              <a:t>colonies?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Predict </a:t>
            </a:r>
            <a:r>
              <a:rPr lang="en-US" sz="2800" dirty="0" smtClean="0">
                <a:solidFill>
                  <a:srgbClr val="0070C0"/>
                </a:solidFill>
              </a:rPr>
              <a:t>what problems may come up from salutary neglect.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Britain Makes some rules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4949" y="2103120"/>
            <a:ext cx="10720251" cy="393192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Pontiac’s Rebellion</a:t>
            </a:r>
            <a:r>
              <a:rPr lang="en-US" sz="2400" dirty="0" smtClean="0">
                <a:solidFill>
                  <a:srgbClr val="C00000"/>
                </a:solidFill>
              </a:rPr>
              <a:t>: Native American rebellion against colonists in Great Lakes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Britain saw the need to limit where colonists can go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Proclamation of 1763</a:t>
            </a:r>
            <a:r>
              <a:rPr lang="en-US" sz="2400" dirty="0" smtClean="0">
                <a:solidFill>
                  <a:srgbClr val="C00000"/>
                </a:solidFill>
              </a:rPr>
              <a:t>: outlawed colonists from settling west of Appalachian Mountains (Indian Land)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Upsets colonists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Britain cannot enforce it </a:t>
            </a:r>
            <a:r>
              <a:rPr lang="en-US" sz="2000" dirty="0" smtClean="0">
                <a:solidFill>
                  <a:schemeClr val="tx1"/>
                </a:solidFill>
              </a:rPr>
              <a:t>(too far away)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upload.wikimedia.org/wikipedia/commons/0/0b/Pontiac%27s_w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10" y="3405052"/>
            <a:ext cx="3372183" cy="34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itchellteachers.org/USHistory/CausesoftheAmericanRevolution/images/ProclamationLine_176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220" y="3352800"/>
            <a:ext cx="344678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Tennessee Settlement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5577" y="2103120"/>
            <a:ext cx="10589623" cy="3931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Colonists ignore British and continue to settle in west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Watauga Settlement: first settlement in Tennessee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Land bought from Cherokee Indians- still </a:t>
            </a:r>
            <a:r>
              <a:rPr lang="en-US" sz="2000" dirty="0" smtClean="0">
                <a:solidFill>
                  <a:srgbClr val="C00000"/>
                </a:solidFill>
              </a:rPr>
              <a:t>conflict with Cherokee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Sets up a majority-rule government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James Robertson</a:t>
            </a:r>
            <a:r>
              <a:rPr lang="en-US" sz="2400" dirty="0" smtClean="0"/>
              <a:t>: leaves Watauga and settles at Fort </a:t>
            </a:r>
            <a:r>
              <a:rPr lang="en-US" sz="2400" dirty="0" err="1" smtClean="0"/>
              <a:t>Nashborough</a:t>
            </a:r>
            <a:endParaRPr lang="en-US" sz="2400" dirty="0"/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“Father of Middle Tennessee”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freepages.genealogy.rootsweb.ancestry.com/~prsjr/na/maps/sfa-002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5" y="139337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cpedia.org/sites/default/files/images_bio/Robertson_James_Museum_of_Hist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846" y="3468187"/>
            <a:ext cx="2521241" cy="28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How did the colonists’ individualism conflict with Britain’s newfound need for control?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0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6404</TotalTime>
  <Words>300</Words>
  <Application>Microsoft Office PowerPoint</Application>
  <PresentationFormat>Widescreen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Savon</vt:lpstr>
      <vt:lpstr>Individualism  in America</vt:lpstr>
      <vt:lpstr>Growth of Individualism</vt:lpstr>
      <vt:lpstr>Effect of Salutary Neglect</vt:lpstr>
      <vt:lpstr>Moving west</vt:lpstr>
      <vt:lpstr>Wilderness Road</vt:lpstr>
      <vt:lpstr>Discussion</vt:lpstr>
      <vt:lpstr>Britain Makes some rules</vt:lpstr>
      <vt:lpstr>Tennessee Settlement</vt:lpstr>
      <vt:lpstr>Reflection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Individualism  in America</dc:title>
  <dc:creator>admin</dc:creator>
  <cp:lastModifiedBy>admin</cp:lastModifiedBy>
  <cp:revision>3</cp:revision>
  <cp:lastPrinted>2018-08-31T11:38:40Z</cp:lastPrinted>
  <dcterms:created xsi:type="dcterms:W3CDTF">2018-08-31T02:10:45Z</dcterms:created>
  <dcterms:modified xsi:type="dcterms:W3CDTF">2018-09-04T12:55:31Z</dcterms:modified>
</cp:coreProperties>
</file>