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French and Indian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6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Course of the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British focused on Ohio Valley </a:t>
            </a:r>
            <a:r>
              <a:rPr lang="en-US" sz="2400" dirty="0" smtClean="0"/>
              <a:t>at first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Britain struggled early</a:t>
            </a:r>
            <a:r>
              <a:rPr lang="en-US" sz="2000" dirty="0" smtClean="0"/>
              <a:t>, losing many battles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French </a:t>
            </a:r>
            <a:r>
              <a:rPr lang="en-US" sz="1800" dirty="0" smtClean="0"/>
              <a:t>get</a:t>
            </a:r>
            <a:r>
              <a:rPr lang="en-US" sz="1800" dirty="0" smtClean="0">
                <a:solidFill>
                  <a:srgbClr val="C00000"/>
                </a:solidFill>
              </a:rPr>
              <a:t> assistance </a:t>
            </a:r>
            <a:r>
              <a:rPr lang="en-US" sz="1800" dirty="0" smtClean="0"/>
              <a:t>here</a:t>
            </a:r>
            <a:r>
              <a:rPr lang="en-US" sz="1800" dirty="0" smtClean="0">
                <a:solidFill>
                  <a:srgbClr val="C00000"/>
                </a:solidFill>
              </a:rPr>
              <a:t> from Native allies</a:t>
            </a:r>
          </a:p>
          <a:p>
            <a:pPr lvl="2"/>
            <a:r>
              <a:rPr lang="en-US" sz="1800" dirty="0" smtClean="0"/>
              <a:t>Massacre at Fort Loudoun: Cherokee Indians massacre a British fort in present day Tennessee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Strategy shifts </a:t>
            </a:r>
            <a:r>
              <a:rPr lang="en-US" sz="2400" dirty="0" smtClean="0"/>
              <a:t>to attacking </a:t>
            </a:r>
            <a:r>
              <a:rPr lang="en-US" sz="2400" dirty="0" smtClean="0">
                <a:solidFill>
                  <a:srgbClr val="C00000"/>
                </a:solidFill>
              </a:rPr>
              <a:t>major French cities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Montreal and Quebec </a:t>
            </a:r>
            <a:r>
              <a:rPr lang="en-US" sz="2000" dirty="0" smtClean="0"/>
              <a:t>City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in Canada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Britain</a:t>
            </a:r>
            <a:r>
              <a:rPr lang="en-US" sz="2400" dirty="0" smtClean="0"/>
              <a:t> takes the cities and </a:t>
            </a:r>
            <a:r>
              <a:rPr lang="en-US" sz="2400" dirty="0" smtClean="0">
                <a:solidFill>
                  <a:srgbClr val="C00000"/>
                </a:solidFill>
              </a:rPr>
              <a:t>forces France to surrender</a:t>
            </a:r>
          </a:p>
          <a:p>
            <a:endParaRPr lang="en-US" sz="2400" dirty="0"/>
          </a:p>
        </p:txBody>
      </p:sp>
      <p:pic>
        <p:nvPicPr>
          <p:cNvPr id="7170" name="Picture 2" descr="https://upload.wikimedia.org/wikipedia/commons/6/62/Cherokee-attack-fort-loudoun-garrison-peixo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19646"/>
            <a:ext cx="4234350" cy="25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dn-1.britishbattles.com/images/quebec/landing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796"/>
            <a:ext cx="4267200" cy="23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5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upload.wikimedia.org/wikipedia/commons/thumb/9/9c/French_and_indian_war_map.svg/2000px-French_and_indian_war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200298"/>
            <a:ext cx="9078686" cy="65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Effects of the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80606"/>
            <a:ext cx="7620000" cy="36623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France loses control of Canada and Ohio Valley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Britain gets all their land (Treaty of Paris)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British colonists free of fear of French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Colonists believe they can move west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jb-hdnp.org/Sarver/Maps/ah05_prewarpostwarbdy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89" y="2895600"/>
            <a:ext cx="535761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488165"/>
            <a:ext cx="11029615" cy="367830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What was a major impact of the French and Indian War?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91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French colonies: New France (small population)</a:t>
            </a:r>
          </a:p>
          <a:p>
            <a:pPr lvl="1"/>
            <a:r>
              <a:rPr lang="en-US" sz="2000" dirty="0" smtClean="0"/>
              <a:t>Primarily Catholic </a:t>
            </a:r>
          </a:p>
          <a:p>
            <a:pPr lvl="1"/>
            <a:r>
              <a:rPr lang="en-US" sz="2000" dirty="0" smtClean="0"/>
              <a:t>Economy focused on Fur trade (with Native Americans)</a:t>
            </a:r>
          </a:p>
          <a:p>
            <a:pPr lvl="1"/>
            <a:r>
              <a:rPr lang="en-US" sz="2000" dirty="0" smtClean="0"/>
              <a:t>Controlled land west of Appalachian Mountains</a:t>
            </a:r>
          </a:p>
          <a:p>
            <a:pPr lvl="2"/>
            <a:r>
              <a:rPr lang="en-US" sz="1800" dirty="0" smtClean="0"/>
              <a:t>Ohio and Mississippi River Valleys</a:t>
            </a:r>
          </a:p>
          <a:p>
            <a:r>
              <a:rPr lang="en-US" sz="2400" dirty="0" smtClean="0"/>
              <a:t>British colonies: 13 Colonies (large population)</a:t>
            </a:r>
          </a:p>
          <a:p>
            <a:pPr lvl="1"/>
            <a:r>
              <a:rPr lang="en-US" sz="2000" dirty="0" smtClean="0"/>
              <a:t>Many different religions</a:t>
            </a:r>
          </a:p>
          <a:p>
            <a:pPr lvl="1"/>
            <a:r>
              <a:rPr lang="en-US" sz="2000" dirty="0" smtClean="0"/>
              <a:t>Economy is very diverse</a:t>
            </a:r>
          </a:p>
          <a:p>
            <a:pPr lvl="1"/>
            <a:r>
              <a:rPr lang="en-US" sz="2000" dirty="0" smtClean="0"/>
              <a:t>Stuck along the east coast of North America (want land)</a:t>
            </a:r>
          </a:p>
          <a:p>
            <a:r>
              <a:rPr lang="en-US" sz="2400" dirty="0" smtClean="0"/>
              <a:t>Tensions over the land in the Ohio River Valley leads to conflict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796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rwinator.com/126/1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97531"/>
            <a:ext cx="10567852" cy="67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13679" y="380408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Ohio Valley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2681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T-Chart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688" y="33802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 a T-Chart in your notes</a:t>
            </a:r>
          </a:p>
          <a:p>
            <a:pPr marL="11430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	British Colonies v. New France Colony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53642" y="3369242"/>
            <a:ext cx="53721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207035" y="2941575"/>
            <a:ext cx="32657" cy="3916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5221" y="2941575"/>
            <a:ext cx="41831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British Colonies	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New France</a:t>
            </a:r>
            <a:endParaRPr lang="en-US" altLang="en-US" sz="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318702"/>
            <a:ext cx="11548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en-US" altLang="en-US" sz="1200">
                <a:latin typeface="Cambria" pitchFamily="18" charset="0"/>
                <a:ea typeface="MS Mincho" pitchFamily="49" charset="-128"/>
                <a:cs typeface="Times New Roman" pitchFamily="18" charset="0"/>
              </a:rPr>
              <a:t>	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5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184186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Place the following descriptions under either the British Colonies or New France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880" y="2667001"/>
            <a:ext cx="4038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Large population</a:t>
            </a:r>
          </a:p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Mostly Catholic</a:t>
            </a:r>
          </a:p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fur </a:t>
            </a:r>
            <a:r>
              <a:rPr lang="en-US" sz="2800" i="1" dirty="0">
                <a:solidFill>
                  <a:srgbClr val="C00000"/>
                </a:solidFill>
              </a:rPr>
              <a:t>traders</a:t>
            </a:r>
          </a:p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diverse economy</a:t>
            </a:r>
          </a:p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needed </a:t>
            </a:r>
            <a:r>
              <a:rPr lang="en-US" sz="2800" i="1" dirty="0">
                <a:solidFill>
                  <a:srgbClr val="C00000"/>
                </a:solidFill>
              </a:rPr>
              <a:t>more </a:t>
            </a:r>
            <a:r>
              <a:rPr lang="en-US" sz="2800" i="1" dirty="0">
                <a:solidFill>
                  <a:srgbClr val="C00000"/>
                </a:solidFill>
              </a:rPr>
              <a:t>land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58840" y="2667000"/>
            <a:ext cx="4038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controlled Ohio Valley</a:t>
            </a:r>
          </a:p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many different religions</a:t>
            </a:r>
          </a:p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small population</a:t>
            </a:r>
          </a:p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got along with Natives</a:t>
            </a:r>
          </a:p>
          <a:p>
            <a:pPr>
              <a:buFontTx/>
              <a:buChar char="-"/>
            </a:pPr>
            <a:r>
              <a:rPr lang="en-US" sz="2800" i="1" dirty="0">
                <a:solidFill>
                  <a:srgbClr val="C00000"/>
                </a:solidFill>
              </a:rPr>
              <a:t>Conflict with Natives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Chart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98573" y="2216331"/>
            <a:ext cx="5372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54393" y="2039270"/>
            <a:ext cx="0" cy="4589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97483" y="1781477"/>
            <a:ext cx="3788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British Colonies	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New France</a:t>
            </a:r>
            <a:endParaRPr lang="en-US" altLang="en-US" sz="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1" y="2209800"/>
            <a:ext cx="200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Large population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4623" y="3329533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Mostly Catholic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67450" y="2590869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 fur traders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86200" y="2590869"/>
            <a:ext cx="193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diverse economy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6200" y="2960201"/>
            <a:ext cx="2073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needed more land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76037" y="2960201"/>
            <a:ext cx="2473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controlled Ohio Valley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22410" y="3329533"/>
            <a:ext cx="264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many different religions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67451" y="2209800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small population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4623" y="3698865"/>
            <a:ext cx="253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got along with Natives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2016" y="3698865"/>
            <a:ext cx="2389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Conflict with Natives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74365"/>
            <a:ext cx="11029616" cy="1013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France v. Britain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266096"/>
            <a:ext cx="11029615" cy="367830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Both form alliances with Native Americans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British: </a:t>
            </a:r>
            <a:r>
              <a:rPr lang="en-US" sz="2000" b="1" u="sng" dirty="0" smtClean="0">
                <a:solidFill>
                  <a:srgbClr val="C00000"/>
                </a:solidFill>
              </a:rPr>
              <a:t>Iroquois Confederacy </a:t>
            </a:r>
            <a:r>
              <a:rPr lang="en-US" sz="2000" dirty="0" smtClean="0">
                <a:solidFill>
                  <a:srgbClr val="C00000"/>
                </a:solidFill>
              </a:rPr>
              <a:t>(in New York)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French: Huron Indians (in Great Lakes)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Both assumed the other was after their land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Both begin building forts along the border </a:t>
            </a:r>
            <a:r>
              <a:rPr lang="en-US" sz="2400" dirty="0" smtClean="0"/>
              <a:t>between New France and British colonies</a:t>
            </a:r>
          </a:p>
        </p:txBody>
      </p:sp>
      <p:pic>
        <p:nvPicPr>
          <p:cNvPr id="4098" name="Picture 2" descr="http://www.iup.edu/uploadedImages/Units/Co/Communications/IUP_Magazine/2004_Summer/logstow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4" y="4424304"/>
            <a:ext cx="4238625" cy="24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rooklineconnection.com/history/Facts/images/FtDuquesn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5" y="4424304"/>
            <a:ext cx="4222315" cy="24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Uniting the Colonists </a:t>
            </a:r>
            <a:r>
              <a:rPr lang="en-US" dirty="0" smtClean="0"/>
              <a:t>maybe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1656622"/>
            <a:ext cx="9353006" cy="4800600"/>
          </a:xfrm>
        </p:spPr>
        <p:txBody>
          <a:bodyPr>
            <a:normAutofit/>
          </a:bodyPr>
          <a:lstStyle/>
          <a:p>
            <a:r>
              <a:rPr lang="en-US" sz="2800" dirty="0"/>
              <a:t>Colonist leaders met in Albany, New York</a:t>
            </a:r>
          </a:p>
          <a:p>
            <a:pPr lvl="1"/>
            <a:r>
              <a:rPr lang="en-US" sz="2800" b="1" u="sng" dirty="0">
                <a:solidFill>
                  <a:srgbClr val="C00000"/>
                </a:solidFill>
              </a:rPr>
              <a:t>Benjamin Franklin,</a:t>
            </a:r>
            <a:r>
              <a:rPr lang="en-US" sz="2800" dirty="0">
                <a:solidFill>
                  <a:srgbClr val="C00000"/>
                </a:solidFill>
              </a:rPr>
              <a:t> a colonist inventor and leader proposed the </a:t>
            </a:r>
            <a:r>
              <a:rPr lang="en-US" sz="2800" b="1" u="sng" dirty="0">
                <a:solidFill>
                  <a:srgbClr val="C00000"/>
                </a:solidFill>
              </a:rPr>
              <a:t>Albany Plan</a:t>
            </a:r>
          </a:p>
          <a:p>
            <a:pPr lvl="2"/>
            <a:r>
              <a:rPr lang="en-US" sz="2400" dirty="0">
                <a:solidFill>
                  <a:srgbClr val="C00000"/>
                </a:solidFill>
              </a:rPr>
              <a:t>Plan to unite colonies together to defend against the French and Native Americans </a:t>
            </a:r>
            <a:r>
              <a:rPr lang="en-US" sz="2400" dirty="0"/>
              <a:t>(the plan failed; no colony wanted to give up power)</a:t>
            </a:r>
          </a:p>
        </p:txBody>
      </p:sp>
      <p:pic>
        <p:nvPicPr>
          <p:cNvPr id="1026" name="Picture 2" descr="http://media1.shmoop.com/media/images/large/join-d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36" y="0"/>
            <a:ext cx="47258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chaeldeas.com/Mike%20Deas%20Website/site_images/Ben_Franklin_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487776"/>
            <a:ext cx="2667000" cy="34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War Breaks out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92" y="1715956"/>
            <a:ext cx="8560631" cy="367830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George Washington, </a:t>
            </a:r>
            <a:r>
              <a:rPr lang="en-US" sz="2800" dirty="0" smtClean="0">
                <a:solidFill>
                  <a:srgbClr val="C00000"/>
                </a:solidFill>
              </a:rPr>
              <a:t>a colonist military officer led a militia towards a French fort in Pennsylvania</a:t>
            </a:r>
          </a:p>
          <a:p>
            <a:pPr lvl="1"/>
            <a:r>
              <a:rPr lang="en-US" sz="2400" dirty="0" smtClean="0"/>
              <a:t>His men construct Fort Necessity (very poor fort)</a:t>
            </a:r>
          </a:p>
          <a:p>
            <a:pPr lvl="2"/>
            <a:r>
              <a:rPr lang="en-US" sz="2000" dirty="0" smtClean="0"/>
              <a:t>This fort is easily over taken by the French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Washington’s defeat leads Britain to send an army to fight in the colonies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projectmanagementhacks.com/wp-content/uploads/2015/03/George-Washington-Success-Princip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3406292"/>
            <a:ext cx="3038475" cy="34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visitpa.com/sites/default/master/files/styles/profile-slideshow/public/zzdata-3711_730x480.jpg?itok=qmHpt1W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72" y="91573"/>
            <a:ext cx="3439244" cy="30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219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</TotalTime>
  <Words>422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</vt:lpstr>
      <vt:lpstr>Gill Sans MT</vt:lpstr>
      <vt:lpstr>MS Mincho</vt:lpstr>
      <vt:lpstr>Times New Roman</vt:lpstr>
      <vt:lpstr>Wingdings 2</vt:lpstr>
      <vt:lpstr>Dividend</vt:lpstr>
      <vt:lpstr>French and Indian War</vt:lpstr>
      <vt:lpstr>Differences in Colonies</vt:lpstr>
      <vt:lpstr>PowerPoint Presentation</vt:lpstr>
      <vt:lpstr>T-Chart</vt:lpstr>
      <vt:lpstr>Place the following descriptions under either the British Colonies or New France</vt:lpstr>
      <vt:lpstr>T Chart</vt:lpstr>
      <vt:lpstr>France v. Britain</vt:lpstr>
      <vt:lpstr>Uniting the Colonists maybe</vt:lpstr>
      <vt:lpstr>War Breaks out</vt:lpstr>
      <vt:lpstr>Course of the War</vt:lpstr>
      <vt:lpstr>PowerPoint Presentation</vt:lpstr>
      <vt:lpstr>Effects of the War</vt:lpstr>
      <vt:lpstr>Reflection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and Indian War</dc:title>
  <dc:creator>admin</dc:creator>
  <cp:lastModifiedBy>admin</cp:lastModifiedBy>
  <cp:revision>1</cp:revision>
  <dcterms:created xsi:type="dcterms:W3CDTF">2018-08-29T21:35:27Z</dcterms:created>
  <dcterms:modified xsi:type="dcterms:W3CDTF">2018-08-29T21:41:38Z</dcterms:modified>
</cp:coreProperties>
</file>