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handoutMasterIdLst>
    <p:handoutMasterId r:id="rId13"/>
  </p:handoutMasterIdLst>
  <p:sldIdLst>
    <p:sldId id="257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D7F12-7B75-4FA3-99ED-506DACB2005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17A9C-4DA5-4D0D-9143-2742BCF2C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8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Targets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110343" y="2494352"/>
            <a:ext cx="10215154" cy="3101983"/>
          </a:xfrm>
        </p:spPr>
        <p:txBody>
          <a:bodyPr>
            <a:normAutofit/>
          </a:bodyPr>
          <a:lstStyle/>
          <a:p>
            <a:r>
              <a:rPr lang="en-US" sz="2400" dirty="0"/>
              <a:t>8.11 </a:t>
            </a:r>
          </a:p>
          <a:p>
            <a:pPr lvl="1"/>
            <a:r>
              <a:rPr lang="en-US" sz="2000" dirty="0" smtClean="0"/>
              <a:t>Describe </a:t>
            </a:r>
            <a:r>
              <a:rPr lang="en-US" sz="2000" dirty="0"/>
              <a:t>the role of the Great Awakening on the growth of religious tolerance and free exercise of religion.  </a:t>
            </a:r>
            <a:endParaRPr lang="en-US" sz="2000" dirty="0" smtClean="0"/>
          </a:p>
          <a:p>
            <a:r>
              <a:rPr lang="en-US" sz="2400" dirty="0" smtClean="0"/>
              <a:t>8.12 </a:t>
            </a:r>
            <a:endParaRPr lang="en-US" sz="2400" dirty="0"/>
          </a:p>
          <a:p>
            <a:pPr lvl="1"/>
            <a:r>
              <a:rPr lang="en-US" sz="2000" dirty="0"/>
              <a:t>Compare and Contrast the role of men, women, children, and indentured servants in various regions of colonial America. </a:t>
            </a:r>
          </a:p>
        </p:txBody>
      </p:sp>
    </p:spTree>
    <p:extLst>
      <p:ext uri="{BB962C8B-B14F-4D97-AF65-F5344CB8AC3E}">
        <p14:creationId xmlns:p14="http://schemas.microsoft.com/office/powerpoint/2010/main" val="1913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Native Americans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8457" y="2286000"/>
            <a:ext cx="10084526" cy="345402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Conflict over Land</a:t>
            </a:r>
          </a:p>
          <a:p>
            <a:pPr lvl="1"/>
            <a:r>
              <a:rPr lang="en-US" sz="2000" dirty="0" smtClean="0"/>
              <a:t>Europeans believed in private property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Natives believed land is a shared resource </a:t>
            </a:r>
            <a:r>
              <a:rPr lang="en-US" sz="2000" dirty="0" smtClean="0">
                <a:solidFill>
                  <a:schemeClr val="tx1"/>
                </a:solidFill>
              </a:rPr>
              <a:t>that everyone can use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King Philip’s War:</a:t>
            </a:r>
            <a:r>
              <a:rPr lang="en-US" sz="2400" dirty="0" smtClean="0">
                <a:solidFill>
                  <a:srgbClr val="C00000"/>
                </a:solidFill>
              </a:rPr>
              <a:t> conflict between Indians and New England colonists</a:t>
            </a:r>
            <a:endParaRPr lang="en-US" sz="2400" b="1" u="sng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Disease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Lack of immunity to European disease kills a majority of Indians</a:t>
            </a:r>
          </a:p>
          <a:p>
            <a:pPr lvl="2"/>
            <a:r>
              <a:rPr lang="en-US" sz="2000" dirty="0" smtClean="0"/>
              <a:t>Small pox</a:t>
            </a:r>
          </a:p>
          <a:p>
            <a:pPr lvl="2"/>
            <a:r>
              <a:rPr lang="en-US" sz="2000" dirty="0" smtClean="0"/>
              <a:t>Measles </a:t>
            </a:r>
          </a:p>
          <a:p>
            <a:pPr lvl="2"/>
            <a:r>
              <a:rPr lang="en-US" sz="2000" dirty="0" smtClean="0"/>
              <a:t>Flu</a:t>
            </a:r>
          </a:p>
          <a:p>
            <a:pPr marL="594360" lvl="2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789" y="4181475"/>
            <a:ext cx="42481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8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can changes in religion change other aspects of life?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763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Colonial Culture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259222"/>
            <a:ext cx="7729728" cy="3101983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Triangular trade: </a:t>
            </a:r>
            <a:r>
              <a:rPr lang="en-US" sz="2400" dirty="0" smtClean="0">
                <a:solidFill>
                  <a:srgbClr val="C00000"/>
                </a:solidFill>
              </a:rPr>
              <a:t>trade routes between three destinations West Africa, Europe and the Americas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s://www.awesomestories.com/images/user/00b2802e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87" y="3133453"/>
            <a:ext cx="4966063" cy="37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Middle Passage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222" y="2520479"/>
            <a:ext cx="7729728" cy="31019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Passage of slaves from Africa to the Americas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Very terrible conditions-lasted over a month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Chained together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Little food or water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Unsanitary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joshshultz.wikispaces.com/file/view/middle_passage_slaves/91004531/middle_passage_sl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0" y="0"/>
            <a:ext cx="26860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3733800"/>
            <a:ext cx="5334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199" y="233172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Colonial Life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6250" y="1761526"/>
            <a:ext cx="9444446" cy="358661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Life is difficult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All about survival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New England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Very Religious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Highly Educated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Middle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Major cities=Diversity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South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Large gap between rich and poor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history.org/foundation/journal/Spring09/images/tobac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34" y="4524901"/>
            <a:ext cx="3165566" cy="233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41" y="2559222"/>
            <a:ext cx="4171405" cy="3128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39" y="940526"/>
            <a:ext cx="3803648" cy="26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caused the rise in demand for slaves in the American colonies?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How would you describe life for colonists?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How would such a hard working people have time for things like religion?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9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Religion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3771" y="2638044"/>
            <a:ext cx="9653452" cy="3101983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</a:rPr>
              <a:t>Maryland Toleration Act:</a:t>
            </a:r>
            <a:r>
              <a:rPr lang="en-US" sz="2800" dirty="0" smtClean="0">
                <a:solidFill>
                  <a:srgbClr val="C00000"/>
                </a:solidFill>
              </a:rPr>
              <a:t> Created an increase in religious freedom and more tolerance for other religions </a:t>
            </a:r>
            <a:r>
              <a:rPr lang="en-US" sz="2800" dirty="0" smtClean="0"/>
              <a:t>(as long as they are Christian)</a:t>
            </a:r>
          </a:p>
          <a:p>
            <a:r>
              <a:rPr lang="en-US" sz="2800" b="1" u="sng" dirty="0">
                <a:solidFill>
                  <a:srgbClr val="C00000"/>
                </a:solidFill>
              </a:rPr>
              <a:t>Salem Witch Trials:</a:t>
            </a:r>
            <a:r>
              <a:rPr lang="en-US" sz="2800" dirty="0">
                <a:solidFill>
                  <a:srgbClr val="C00000"/>
                </a:solidFill>
              </a:rPr>
              <a:t> series of trials where people were accused of being witches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Led to downfall of Theocracy</a:t>
            </a:r>
          </a:p>
        </p:txBody>
      </p:sp>
      <p:pic>
        <p:nvPicPr>
          <p:cNvPr id="4" name="Picture 2" descr="http://westernjournalismcom.c.presscdn.com/wp-content/uploads/2012/03/religion52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582" y="3866607"/>
            <a:ext cx="2870418" cy="29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Religion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9194" y="2298410"/>
            <a:ext cx="10933611" cy="3101983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The Great Awakening</a:t>
            </a:r>
            <a:r>
              <a:rPr lang="en-US" sz="2400" dirty="0">
                <a:solidFill>
                  <a:srgbClr val="C00000"/>
                </a:solidFill>
              </a:rPr>
              <a:t>: religious revival of the 1730’s and 1740’s 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A “new birth” of faith and renewed commitment to God 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Preachers like </a:t>
            </a:r>
            <a:r>
              <a:rPr lang="en-US" sz="2400" b="1" u="sng" dirty="0" smtClean="0">
                <a:solidFill>
                  <a:srgbClr val="C00000"/>
                </a:solidFill>
              </a:rPr>
              <a:t>Jonathan Edwards </a:t>
            </a:r>
            <a:r>
              <a:rPr lang="en-US" sz="2400" dirty="0" smtClean="0">
                <a:solidFill>
                  <a:srgbClr val="C00000"/>
                </a:solidFill>
              </a:rPr>
              <a:t>and </a:t>
            </a:r>
            <a:r>
              <a:rPr lang="en-US" sz="2400" b="1" u="sng" dirty="0" smtClean="0">
                <a:solidFill>
                  <a:srgbClr val="C00000"/>
                </a:solidFill>
              </a:rPr>
              <a:t>George Whitefield</a:t>
            </a:r>
            <a:r>
              <a:rPr lang="en-US" sz="2400" dirty="0" smtClean="0">
                <a:solidFill>
                  <a:srgbClr val="C00000"/>
                </a:solidFill>
              </a:rPr>
              <a:t> inspired thousands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Effects: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New churches </a:t>
            </a:r>
            <a:r>
              <a:rPr lang="en-US" sz="2000" dirty="0" smtClean="0"/>
              <a:t>(Methodists, Baptists)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Belief that all people are equal before God</a:t>
            </a:r>
          </a:p>
          <a:p>
            <a:pPr lvl="2"/>
            <a:r>
              <a:rPr lang="en-US" sz="2000" dirty="0" smtClean="0"/>
              <a:t>Actions matter (good deeds </a:t>
            </a:r>
            <a:r>
              <a:rPr lang="en-US" sz="2000" dirty="0" smtClean="0"/>
              <a:t>=&gt; </a:t>
            </a:r>
            <a:r>
              <a:rPr lang="en-US" sz="2000" dirty="0" smtClean="0"/>
              <a:t>Heaven)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United colonists </a:t>
            </a:r>
            <a:r>
              <a:rPr lang="en-US" sz="2000" dirty="0" smtClean="0">
                <a:solidFill>
                  <a:schemeClr val="tx1"/>
                </a:solidFill>
              </a:rPr>
              <a:t>(shared experience)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Lessened differences</a:t>
            </a:r>
          </a:p>
        </p:txBody>
      </p:sp>
    </p:spTree>
    <p:extLst>
      <p:ext uri="{BB962C8B-B14F-4D97-AF65-F5344CB8AC3E}">
        <p14:creationId xmlns:p14="http://schemas.microsoft.com/office/powerpoint/2010/main" val="33840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aphamsquarterly.org/images/JonEdwa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57150"/>
            <a:ext cx="5407025" cy="331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onservapedia.com/images/thumb/4/47/Whitefield.jpg/250px-White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72935"/>
            <a:ext cx="3200400" cy="37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mh.pbworks.com/f/350px-1839-me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429000"/>
            <a:ext cx="5407025" cy="33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1304</TotalTime>
  <Words>317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Parcel</vt:lpstr>
      <vt:lpstr>Clear Targets</vt:lpstr>
      <vt:lpstr>Colonial Culture</vt:lpstr>
      <vt:lpstr>Triangular Trade</vt:lpstr>
      <vt:lpstr>Middle Passage</vt:lpstr>
      <vt:lpstr>Colonial Life</vt:lpstr>
      <vt:lpstr>Discussion</vt:lpstr>
      <vt:lpstr>Religion</vt:lpstr>
      <vt:lpstr>Religion</vt:lpstr>
      <vt:lpstr>PowerPoint Presentation</vt:lpstr>
      <vt:lpstr>Native Americans</vt:lpstr>
      <vt:lpstr>Reflection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 Targets</dc:title>
  <dc:creator>admin</dc:creator>
  <cp:lastModifiedBy>admin</cp:lastModifiedBy>
  <cp:revision>5</cp:revision>
  <cp:lastPrinted>2018-08-21T13:14:55Z</cp:lastPrinted>
  <dcterms:created xsi:type="dcterms:W3CDTF">2018-08-02T03:49:38Z</dcterms:created>
  <dcterms:modified xsi:type="dcterms:W3CDTF">2018-08-21T13:40:08Z</dcterms:modified>
</cp:coreProperties>
</file>