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3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38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9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2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2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43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0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1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8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2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5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0D7E1B4-50D2-4FF7-9460-C6D24A8F90E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65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Articles of Confederation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Need for Government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Colonists needed a government after leaving Britain</a:t>
            </a:r>
            <a:endParaRPr lang="en-US" sz="2400" dirty="0"/>
          </a:p>
          <a:p>
            <a:r>
              <a:rPr lang="en-US" sz="2400" dirty="0" smtClean="0">
                <a:solidFill>
                  <a:srgbClr val="C00000"/>
                </a:solidFill>
              </a:rPr>
              <a:t>Colonists wanted: </a:t>
            </a:r>
            <a:r>
              <a:rPr lang="en-US" sz="2400" dirty="0" smtClean="0"/>
              <a:t>(all things that they didn’t have under Britain)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Self government= no King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Limits to government power= states’ rights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Protected rights for citizens </a:t>
            </a:r>
          </a:p>
        </p:txBody>
      </p:sp>
      <p:pic>
        <p:nvPicPr>
          <p:cNvPr id="1026" name="Picture 2" descr="http://www.whiteswillwinparty.org/wp-content/uploads/Const.Convention.lie-image-GWwasSilent.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727" y="3785937"/>
            <a:ext cx="6976920" cy="307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3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Colonial Governments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All colonies </a:t>
            </a:r>
            <a:r>
              <a:rPr lang="en-US" sz="2400" dirty="0" smtClean="0">
                <a:solidFill>
                  <a:srgbClr val="C00000"/>
                </a:solidFill>
              </a:rPr>
              <a:t>had </a:t>
            </a:r>
            <a:r>
              <a:rPr lang="en-US" sz="2400" dirty="0" smtClean="0">
                <a:solidFill>
                  <a:srgbClr val="C00000"/>
                </a:solidFill>
              </a:rPr>
              <a:t>representative</a:t>
            </a:r>
            <a:r>
              <a:rPr lang="en-US" sz="2400" dirty="0" smtClean="0">
                <a:solidFill>
                  <a:srgbClr val="C00000"/>
                </a:solidFill>
              </a:rPr>
              <a:t> governments </a:t>
            </a:r>
            <a:r>
              <a:rPr lang="en-US" sz="2400" dirty="0" smtClean="0">
                <a:solidFill>
                  <a:srgbClr val="C00000"/>
                </a:solidFill>
              </a:rPr>
              <a:t>and </a:t>
            </a:r>
            <a:r>
              <a:rPr lang="en-US" sz="2400" dirty="0" smtClean="0">
                <a:solidFill>
                  <a:srgbClr val="C00000"/>
                </a:solidFill>
              </a:rPr>
              <a:t>constitutions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en-US" sz="2000" dirty="0" smtClean="0"/>
              <a:t>Often these constitutions left power to the people to elect representatives</a:t>
            </a:r>
          </a:p>
          <a:p>
            <a:r>
              <a:rPr lang="en-US" sz="2400" dirty="0" smtClean="0"/>
              <a:t>Now they decided to make a national government</a:t>
            </a:r>
          </a:p>
          <a:p>
            <a:pPr lvl="1"/>
            <a:r>
              <a:rPr lang="en-US" sz="2000" dirty="0" smtClean="0"/>
              <a:t>Colonial governments could not decide on ways to interact with each other</a:t>
            </a:r>
          </a:p>
        </p:txBody>
      </p:sp>
      <p:pic>
        <p:nvPicPr>
          <p:cNvPr id="2050" name="Picture 2" descr="http://social.rollins.edu/wpsites/hist120/files/2012/09/state-constitu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57601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0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Solution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Articles of Confederation-</a:t>
            </a:r>
            <a:r>
              <a:rPr lang="en-US" sz="2400" dirty="0" smtClean="0">
                <a:solidFill>
                  <a:srgbClr val="C00000"/>
                </a:solidFill>
              </a:rPr>
              <a:t> First government of the United States of America</a:t>
            </a:r>
          </a:p>
          <a:p>
            <a:pPr lvl="1"/>
            <a:r>
              <a:rPr lang="en-US" sz="2000" dirty="0" smtClean="0"/>
              <a:t>Created </a:t>
            </a:r>
            <a:r>
              <a:rPr lang="en-US" sz="2000" dirty="0" smtClean="0"/>
              <a:t>during Revolution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Weak connection of states with a Congress to make decisions; no executive (king)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dmshistory8.weebly.com/uploads/8/5/5/4/8554984/3058542_orig.jpg?2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577" y="3276600"/>
            <a:ext cx="3454847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1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How </a:t>
            </a:r>
            <a:r>
              <a:rPr lang="en-US" sz="2800" dirty="0">
                <a:solidFill>
                  <a:srgbClr val="0070C0"/>
                </a:solidFill>
              </a:rPr>
              <a:t>did the colonies make decisions during the Revolutionary War?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Why </a:t>
            </a:r>
            <a:r>
              <a:rPr lang="en-US" sz="2800" dirty="0">
                <a:solidFill>
                  <a:srgbClr val="0070C0"/>
                </a:solidFill>
              </a:rPr>
              <a:t>did the colonies choose to create a government like the Articles of Confederation?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Predict </a:t>
            </a:r>
            <a:r>
              <a:rPr lang="en-US" sz="2800" dirty="0">
                <a:solidFill>
                  <a:srgbClr val="0070C0"/>
                </a:solidFill>
              </a:rPr>
              <a:t>some problems that could arise from the government they created. 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Successes under Articles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After the Revolution, the government was in the spotlight.</a:t>
            </a:r>
          </a:p>
          <a:p>
            <a:r>
              <a:rPr lang="en-US" sz="2400" dirty="0" smtClean="0"/>
              <a:t>What would it do with all that new land it had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It created policies for new western lands</a:t>
            </a:r>
          </a:p>
          <a:p>
            <a:pPr lvl="1"/>
            <a:r>
              <a:rPr lang="en-US" sz="2000" b="1" u="sng" dirty="0" smtClean="0">
                <a:solidFill>
                  <a:srgbClr val="C00000"/>
                </a:solidFill>
              </a:rPr>
              <a:t>Land Ordinance of 1785</a:t>
            </a:r>
            <a:r>
              <a:rPr lang="en-US" sz="2000" dirty="0" smtClean="0">
                <a:solidFill>
                  <a:srgbClr val="C00000"/>
                </a:solidFill>
              </a:rPr>
              <a:t>: Set up how the land would be divided</a:t>
            </a:r>
          </a:p>
          <a:p>
            <a:pPr lvl="1"/>
            <a:r>
              <a:rPr lang="en-US" sz="2000" b="1" u="sng" dirty="0" smtClean="0">
                <a:solidFill>
                  <a:srgbClr val="C00000"/>
                </a:solidFill>
              </a:rPr>
              <a:t>Northwest Ordinance</a:t>
            </a:r>
            <a:r>
              <a:rPr lang="en-US" sz="2000" dirty="0" smtClean="0">
                <a:solidFill>
                  <a:srgbClr val="C00000"/>
                </a:solidFill>
              </a:rPr>
              <a:t>: established how lands (Northwest territory) could be sold (all money going to government); prohibited slavery in the territory 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thefederalistpapers.integratedmarket.netdna-cdn.com/wp-content/uploads/2011/04/northwest-ordinance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59" y="4211053"/>
            <a:ext cx="4314825" cy="264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in.gov/history/images/nw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979" y="3890531"/>
            <a:ext cx="3124200" cy="299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4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3856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Weaknesses of the Articles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89323"/>
            <a:ext cx="10058400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Due to the fear of repeating the errors with Britain, the government under the Articles had serious issues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Cannot tax the people=cannot make money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Cannot control business (commerce) between states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No executive (no president or king figure) </a:t>
            </a:r>
            <a:r>
              <a:rPr lang="en-US" sz="2000" dirty="0" smtClean="0">
                <a:solidFill>
                  <a:srgbClr val="C00000"/>
                </a:solidFill>
              </a:rPr>
              <a:t>and no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court system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Cannot force states to follow laws (states have more power)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Cannot make changes to government </a:t>
            </a:r>
            <a:r>
              <a:rPr lang="en-US" sz="2000" dirty="0" smtClean="0">
                <a:solidFill>
                  <a:schemeClr val="tx1"/>
                </a:solidFill>
              </a:rPr>
              <a:t>(if something wasn’t working, they needed everyone to agree to change it)</a:t>
            </a:r>
          </a:p>
          <a:p>
            <a:pPr lvl="1"/>
            <a:endParaRPr lang="en-US" sz="2000" dirty="0"/>
          </a:p>
        </p:txBody>
      </p:sp>
      <p:pic>
        <p:nvPicPr>
          <p:cNvPr id="4" name="Picture 2" descr="http://b.vimeocdn.com/ts/422/174/422174382_64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8" r="13803"/>
          <a:stretch/>
        </p:blipFill>
        <p:spPr bwMode="auto">
          <a:xfrm>
            <a:off x="4836695" y="4110985"/>
            <a:ext cx="5242218" cy="274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9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Weakness Shows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Articles were bound to fail due to their weakness</a:t>
            </a:r>
          </a:p>
          <a:p>
            <a:r>
              <a:rPr lang="en-US" sz="2400" dirty="0" smtClean="0"/>
              <a:t>Question was what would cause the weakness to show</a:t>
            </a:r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Shays Rebellion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Farmer rebellion in Massachusetts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Farmers upset they are in debt, losing land and government is not helping them</a:t>
            </a:r>
          </a:p>
          <a:p>
            <a:pPr lvl="2"/>
            <a:r>
              <a:rPr lang="en-US" sz="1800" dirty="0" smtClean="0"/>
              <a:t>Many owed money by government for service in military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Effects</a:t>
            </a:r>
          </a:p>
          <a:p>
            <a:pPr lvl="1"/>
            <a:r>
              <a:rPr lang="en-US" sz="2000" dirty="0" smtClean="0"/>
              <a:t>Rebellion eventually ended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American leaders realize Articles are too weak to enforce laws/help the people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www.constitutioncenter.org/timeline/flash/assets/asset_upload_file867_119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52" y="491253"/>
            <a:ext cx="4094747" cy="270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2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How would you fix the Articles of Confederation?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76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1271</TotalTime>
  <Words>382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Articles of Confederation</vt:lpstr>
      <vt:lpstr>Need for Government</vt:lpstr>
      <vt:lpstr>Colonial Governments</vt:lpstr>
      <vt:lpstr>Solution</vt:lpstr>
      <vt:lpstr>Discussion</vt:lpstr>
      <vt:lpstr>Successes under Articles</vt:lpstr>
      <vt:lpstr>Weaknesses of the Articles</vt:lpstr>
      <vt:lpstr>Weakness Shows</vt:lpstr>
      <vt:lpstr>Reflection</vt:lpstr>
    </vt:vector>
  </TitlesOfParts>
  <Company>CMCSS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of Confederation</dc:title>
  <dc:creator>Eric Thieleman</dc:creator>
  <cp:lastModifiedBy>Eric Thieleman</cp:lastModifiedBy>
  <cp:revision>10</cp:revision>
  <dcterms:created xsi:type="dcterms:W3CDTF">2015-10-05T23:56:14Z</dcterms:created>
  <dcterms:modified xsi:type="dcterms:W3CDTF">2016-10-03T19:17:16Z</dcterms:modified>
</cp:coreProperties>
</file>